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17"/>
  </p:notesMasterIdLst>
  <p:sldIdLst>
    <p:sldId id="256" r:id="rId3"/>
    <p:sldId id="259" r:id="rId4"/>
    <p:sldId id="272" r:id="rId5"/>
    <p:sldId id="273" r:id="rId6"/>
    <p:sldId id="276" r:id="rId7"/>
    <p:sldId id="278" r:id="rId8"/>
    <p:sldId id="279" r:id="rId9"/>
    <p:sldId id="280" r:id="rId10"/>
    <p:sldId id="281" r:id="rId11"/>
    <p:sldId id="285" r:id="rId12"/>
    <p:sldId id="283" r:id="rId13"/>
    <p:sldId id="284" r:id="rId14"/>
    <p:sldId id="286" r:id="rId15"/>
    <p:sldId id="271"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DM Serif Display" panose="020B0604020202020204" charset="0"/>
      <p:regular r:id="rId22"/>
      <p:italic r:id="rId23"/>
    </p:embeddedFont>
    <p:embeddedFont>
      <p:font typeface="Lato Light" panose="020F0502020204030203" pitchFamily="34" charset="0"/>
      <p:regular r:id="rId24"/>
      <p:bold r:id="rId25"/>
      <p:italic r:id="rId26"/>
      <p:boldItalic r:id="rId27"/>
    </p:embeddedFont>
    <p:embeddedFont>
      <p:font typeface="Open Sans Medium" panose="020B0604020202020204" charset="0"/>
      <p:regular r:id="rId28"/>
      <p:bold r:id="rId29"/>
      <p:italic r:id="rId30"/>
      <p:boldItalic r:id="rId31"/>
    </p:embeddedFont>
    <p:embeddedFont>
      <p:font typeface="Poppins" panose="00000500000000000000" pitchFamily="2" charset="0"/>
      <p:regular r:id="rId32"/>
      <p:bold r:id="rId33"/>
      <p:italic r:id="rId34"/>
      <p:boldItalic r:id="rId35"/>
    </p:embeddedFont>
    <p:embeddedFont>
      <p:font typeface="PT Sans" panose="020B05030202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DAB"/>
    <a:srgbClr val="C84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6122" autoAdjust="0"/>
  </p:normalViewPr>
  <p:slideViewPr>
    <p:cSldViewPr snapToGrid="0">
      <p:cViewPr>
        <p:scale>
          <a:sx n="125" d="100"/>
          <a:sy n="125" d="100"/>
        </p:scale>
        <p:origin x="642" y="4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563565c11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563565c11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Hi</a:t>
            </a:r>
          </a:p>
          <a:p>
            <a:pPr marL="0" lvl="0" indent="0" algn="l" rtl="0">
              <a:spcBef>
                <a:spcPts val="0"/>
              </a:spcBef>
              <a:spcAft>
                <a:spcPts val="0"/>
              </a:spcAft>
              <a:buClr>
                <a:schemeClr val="dk1"/>
              </a:buClr>
              <a:buSzPts val="1100"/>
              <a:buFont typeface="Arial"/>
              <a:buNone/>
            </a:pPr>
            <a:r>
              <a:rPr lang="en" dirty="0">
                <a:solidFill>
                  <a:schemeClr val="dk1"/>
                </a:solidFill>
              </a:rPr>
              <a:t>Thanks for this session.</a:t>
            </a:r>
          </a:p>
          <a:p>
            <a:pPr marL="0" lvl="0" indent="0" algn="l" rtl="0">
              <a:spcBef>
                <a:spcPts val="0"/>
              </a:spcBef>
              <a:spcAft>
                <a:spcPts val="0"/>
              </a:spcAft>
              <a:buClr>
                <a:schemeClr val="dk1"/>
              </a:buClr>
              <a:buSzPts val="1100"/>
              <a:buFont typeface="Arial"/>
              <a:buNone/>
            </a:pPr>
            <a:r>
              <a:rPr lang="en" dirty="0">
                <a:solidFill>
                  <a:schemeClr val="dk1"/>
                </a:solidFill>
              </a:rPr>
              <a:t>I am Arman Asgharpoor Msc graduate of Space Enigneering </a:t>
            </a:r>
          </a:p>
          <a:p>
            <a:pPr marL="0" lvl="0" indent="0" algn="l" rtl="0">
              <a:spcBef>
                <a:spcPts val="0"/>
              </a:spcBef>
              <a:spcAft>
                <a:spcPts val="0"/>
              </a:spcAft>
              <a:buClr>
                <a:schemeClr val="dk1"/>
              </a:buClr>
              <a:buSzPts val="1100"/>
              <a:buFont typeface="Arial"/>
              <a:buNone/>
            </a:pPr>
            <a:r>
              <a:rPr lang="en-US" b="0" i="0" dirty="0">
                <a:solidFill>
                  <a:srgbClr val="D1D5DB"/>
                </a:solidFill>
                <a:effectLst/>
                <a:latin typeface="Söhne"/>
              </a:rPr>
              <a:t>I am delighted to share with you our journey in classifying HES stained histopathological slices and identifying the presence of carcinoma cells, as well as determining whether it is benign or malignant.</a:t>
            </a:r>
            <a:endParaRPr lang="en" dirty="0">
              <a:solidFill>
                <a:schemeClr val="dk1"/>
              </a:solidFill>
            </a:endParaRPr>
          </a:p>
          <a:p>
            <a:pPr marL="0" lvl="0" indent="0" algn="l" rtl="0">
              <a:spcBef>
                <a:spcPts val="0"/>
              </a:spcBef>
              <a:spcAft>
                <a:spcPts val="0"/>
              </a:spcAft>
              <a:buClr>
                <a:schemeClr val="dk1"/>
              </a:buClr>
              <a:buSzPts val="1100"/>
              <a:buFont typeface="Arial"/>
              <a:buNone/>
            </a:pPr>
            <a:endParaRPr lang="en"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dirty="0">
              <a:solidFill>
                <a:srgbClr val="595959"/>
              </a:solidFill>
            </a:endParaRPr>
          </a:p>
        </p:txBody>
      </p:sp>
    </p:spTree>
    <p:extLst>
      <p:ext uri="{BB962C8B-B14F-4D97-AF65-F5344CB8AC3E}">
        <p14:creationId xmlns:p14="http://schemas.microsoft.com/office/powerpoint/2010/main" val="73303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300" dirty="0">
                <a:solidFill>
                  <a:srgbClr val="595959"/>
                </a:solidFill>
              </a:rPr>
              <a:t>Limitations of the Code:</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1. Small Training Data: The code faces a limitation due to the small size of the training data. With only 62 labeled images out of a total of 186, the limited amount of labeled data may affect the performance of the models. The lack of sufficient training data can lead to overfitting and limited generalization capability.</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2. Unbalanced Data: Another limitation is the unbalanced distribution of the dataset. The dataset contains different classes of carcinoma cells, with varying frequencies. The unbalanced nature of the data can bias the model towards the majority class, leading to imbalanced precision and recall trade-offs. A naive classification approach, such as classifying all samples as healthy, may yield high accuracy but poor precision and recall.</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3. Preprocessing Challenges: The code encounters challenges related to image preprocessing. The histopathological slides do not have the same size, and cropping them could result in missing important tumor cells. Resizing the images may alter the image features and make them less interpretable. These preprocessing limitations may affect the quality and reliability of the input data, potentially impacting the model's performance.</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4. Limited Model Training: The code suggests relying on pretrained models and fine-tuning the last layer or using another classifier. While this approach leverages existing knowledge and can be efficient, it also limits the ability to explore and train end-to-end models specifically tailored to this task. The pretrained models may have been trained on different datasets or tasks, potentially leading to suboptimal performance on the carcinoma classification task.</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5. Evaluation Metric: The code utilizes the F1 score as the evaluation metric. While the F1 score provides a balanced measure of precision and recall, it may not capture other important aspects of model performance. Depending solely on the F1 score may overlook potential trade-offs between sensitivity and specificity or fail to capture specific requirements of the application domain.</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6. Limited Experimentation: The code does not provide an extensive analysis of different model architectures or hyperparameter settings. It primarily focuses on a few pretrained models (e.g., ResNet50, EfficientNetV2, Inception V3, </a:t>
            </a:r>
            <a:r>
              <a:rPr lang="en-US" sz="1300" dirty="0" err="1">
                <a:solidFill>
                  <a:srgbClr val="595959"/>
                </a:solidFill>
              </a:rPr>
              <a:t>GoogLeNet</a:t>
            </a:r>
            <a:r>
              <a:rPr lang="en-US" sz="1300" dirty="0">
                <a:solidFill>
                  <a:srgbClr val="595959"/>
                </a:solidFill>
              </a:rPr>
              <a:t>) and limited data augmentation techniques. This limitation restricts the exploration of other potential models, architectures, or techniques that could potentially improve performance.</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7. Computational Resource Dependency: The code assumes the availability of computational resources such as GPUs for training the models. It does not account for scenarios where such resources may not be accessible, potentially limiting the reproducibility and applicability of the code in resource-constrained environments.</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It is essential to consider these limitations when interpreting the results and generalizing the findings of the code. Further research and experimentation may be necessary to address these limitations and improve the overall performance of the models for the carcinoma classification task.</a:t>
            </a:r>
            <a:endParaRPr sz="1300" dirty="0">
              <a:solidFill>
                <a:srgbClr val="595959"/>
              </a:solidFill>
            </a:endParaRPr>
          </a:p>
        </p:txBody>
      </p:sp>
    </p:spTree>
    <p:extLst>
      <p:ext uri="{BB962C8B-B14F-4D97-AF65-F5344CB8AC3E}">
        <p14:creationId xmlns:p14="http://schemas.microsoft.com/office/powerpoint/2010/main" val="46947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solidFill>
                  <a:srgbClr val="595959"/>
                </a:solidFill>
              </a:rPr>
              <a:t>Goal: Classify HES stained histopathological slices as containing or not containing carcinoma cells and identify whether the carcinoma is benign or malignant.</a:t>
            </a:r>
            <a:endParaRPr sz="1300">
              <a:solidFill>
                <a:srgbClr val="595959"/>
              </a:solidFill>
            </a:endParaRPr>
          </a:p>
          <a:p>
            <a:pPr marL="0" lvl="0" indent="0" algn="l" rtl="0">
              <a:lnSpc>
                <a:spcPct val="100000"/>
              </a:lnSpc>
              <a:spcBef>
                <a:spcPts val="0"/>
              </a:spcBef>
              <a:spcAft>
                <a:spcPts val="0"/>
              </a:spcAft>
              <a:buNone/>
            </a:pPr>
            <a:r>
              <a:rPr lang="en" sz="1300">
                <a:solidFill>
                  <a:srgbClr val="595959"/>
                </a:solidFill>
              </a:rPr>
              <a:t>Dataset: 186 histopathological slides from breast biopsies, with labels available for 62 of them.</a:t>
            </a:r>
            <a:endParaRPr sz="1300">
              <a:solidFill>
                <a:srgbClr val="595959"/>
              </a:solidFill>
            </a:endParaRPr>
          </a:p>
          <a:p>
            <a:pPr marL="0" lvl="0" indent="0" algn="l" rtl="0">
              <a:lnSpc>
                <a:spcPct val="100000"/>
              </a:lnSpc>
              <a:spcBef>
                <a:spcPts val="0"/>
              </a:spcBef>
              <a:spcAft>
                <a:spcPts val="0"/>
              </a:spcAft>
              <a:buNone/>
            </a:pPr>
            <a:r>
              <a:rPr lang="en" sz="1300">
                <a:solidFill>
                  <a:srgbClr val="595959"/>
                </a:solidFill>
              </a:rPr>
              <a:t>Challenge: Limited training data and unbalanced classes.</a:t>
            </a:r>
            <a:endParaRPr sz="1300">
              <a:solidFill>
                <a:srgbClr val="595959"/>
              </a:solidFill>
            </a:endParaRPr>
          </a:p>
        </p:txBody>
      </p:sp>
    </p:spTree>
    <p:extLst>
      <p:ext uri="{BB962C8B-B14F-4D97-AF65-F5344CB8AC3E}">
        <p14:creationId xmlns:p14="http://schemas.microsoft.com/office/powerpoint/2010/main" val="353598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solidFill>
                  <a:srgbClr val="595959"/>
                </a:solidFill>
              </a:rPr>
              <a:t>Goal: Classify HES stained histopathological slices as containing or not containing carcinoma cells and identify whether the carcinoma is benign or malignant.</a:t>
            </a:r>
            <a:endParaRPr sz="1300">
              <a:solidFill>
                <a:srgbClr val="595959"/>
              </a:solidFill>
            </a:endParaRPr>
          </a:p>
          <a:p>
            <a:pPr marL="0" lvl="0" indent="0" algn="l" rtl="0">
              <a:lnSpc>
                <a:spcPct val="100000"/>
              </a:lnSpc>
              <a:spcBef>
                <a:spcPts val="0"/>
              </a:spcBef>
              <a:spcAft>
                <a:spcPts val="0"/>
              </a:spcAft>
              <a:buNone/>
            </a:pPr>
            <a:r>
              <a:rPr lang="en" sz="1300">
                <a:solidFill>
                  <a:srgbClr val="595959"/>
                </a:solidFill>
              </a:rPr>
              <a:t>Dataset: 186 histopathological slides from breast biopsies, with labels available for 62 of them.</a:t>
            </a:r>
            <a:endParaRPr sz="1300">
              <a:solidFill>
                <a:srgbClr val="595959"/>
              </a:solidFill>
            </a:endParaRPr>
          </a:p>
          <a:p>
            <a:pPr marL="0" lvl="0" indent="0" algn="l" rtl="0">
              <a:lnSpc>
                <a:spcPct val="100000"/>
              </a:lnSpc>
              <a:spcBef>
                <a:spcPts val="0"/>
              </a:spcBef>
              <a:spcAft>
                <a:spcPts val="0"/>
              </a:spcAft>
              <a:buNone/>
            </a:pPr>
            <a:r>
              <a:rPr lang="en" sz="1300">
                <a:solidFill>
                  <a:srgbClr val="595959"/>
                </a:solidFill>
              </a:rPr>
              <a:t>Challenge: Limited training data and unbalanced classes.</a:t>
            </a:r>
            <a:endParaRPr sz="1300">
              <a:solidFill>
                <a:srgbClr val="595959"/>
              </a:solidFill>
            </a:endParaRPr>
          </a:p>
        </p:txBody>
      </p:sp>
    </p:spTree>
    <p:extLst>
      <p:ext uri="{BB962C8B-B14F-4D97-AF65-F5344CB8AC3E}">
        <p14:creationId xmlns:p14="http://schemas.microsoft.com/office/powerpoint/2010/main" val="296284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SLIDES_API1361503063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SLIDES_API136150306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dirty="0">
                <a:solidFill>
                  <a:schemeClr val="dk1"/>
                </a:solidFill>
              </a:rPr>
              <a:t>For recap</a:t>
            </a:r>
            <a:endParaRPr lang="en" sz="1300" dirty="0">
              <a:solidFill>
                <a:srgbClr val="595959"/>
              </a:solidFill>
            </a:endParaRPr>
          </a:p>
          <a:p>
            <a:pPr marL="0" lvl="0" indent="0" algn="l" rtl="0">
              <a:lnSpc>
                <a:spcPct val="100000"/>
              </a:lnSpc>
              <a:spcBef>
                <a:spcPts val="0"/>
              </a:spcBef>
              <a:spcAft>
                <a:spcPts val="0"/>
              </a:spcAft>
              <a:buNone/>
            </a:pPr>
            <a:r>
              <a:rPr lang="en" sz="1300" dirty="0">
                <a:solidFill>
                  <a:srgbClr val="595959"/>
                </a:solidFill>
              </a:rPr>
              <a:t>Dataset: 186 histopathological slides from breast biopsies, with labels available for 62 of them.</a:t>
            </a:r>
            <a:endParaRPr sz="1300" dirty="0">
              <a:solidFill>
                <a:srgbClr val="595959"/>
              </a:solidFill>
            </a:endParaRPr>
          </a:p>
          <a:p>
            <a:pPr marL="0" lvl="0" indent="0" algn="l" rtl="0">
              <a:lnSpc>
                <a:spcPct val="100000"/>
              </a:lnSpc>
              <a:spcBef>
                <a:spcPts val="0"/>
              </a:spcBef>
              <a:spcAft>
                <a:spcPts val="0"/>
              </a:spcAft>
              <a:buNone/>
            </a:pPr>
            <a:r>
              <a:rPr lang="en" sz="1300" dirty="0">
                <a:solidFill>
                  <a:srgbClr val="595959"/>
                </a:solidFill>
              </a:rPr>
              <a:t>Challenge: Limited training data and unbalanced classes.</a:t>
            </a:r>
            <a:endParaRPr sz="1300" dirty="0">
              <a:solidFill>
                <a:srgbClr val="595959"/>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dirty="0">
              <a:solidFill>
                <a:srgbClr val="595959"/>
              </a:solidFill>
            </a:endParaRPr>
          </a:p>
        </p:txBody>
      </p:sp>
    </p:spTree>
    <p:extLst>
      <p:ext uri="{BB962C8B-B14F-4D97-AF65-F5344CB8AC3E}">
        <p14:creationId xmlns:p14="http://schemas.microsoft.com/office/powerpoint/2010/main" val="38587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solidFill>
                  <a:srgbClr val="595959"/>
                </a:solidFill>
              </a:rPr>
              <a:t>Goal: Classify HES stained histopathological slices as containing or not containing carcinoma cells and identify whether the carcinoma is benign or malignant.</a:t>
            </a:r>
            <a:endParaRPr sz="1300">
              <a:solidFill>
                <a:srgbClr val="595959"/>
              </a:solidFill>
            </a:endParaRPr>
          </a:p>
          <a:p>
            <a:pPr marL="0" lvl="0" indent="0" algn="l" rtl="0">
              <a:lnSpc>
                <a:spcPct val="100000"/>
              </a:lnSpc>
              <a:spcBef>
                <a:spcPts val="0"/>
              </a:spcBef>
              <a:spcAft>
                <a:spcPts val="0"/>
              </a:spcAft>
              <a:buNone/>
            </a:pPr>
            <a:r>
              <a:rPr lang="en" sz="1300">
                <a:solidFill>
                  <a:srgbClr val="595959"/>
                </a:solidFill>
              </a:rPr>
              <a:t>Dataset: 186 histopathological slides from breast biopsies, with labels available for 62 of them.</a:t>
            </a:r>
            <a:endParaRPr sz="1300">
              <a:solidFill>
                <a:srgbClr val="595959"/>
              </a:solidFill>
            </a:endParaRPr>
          </a:p>
          <a:p>
            <a:pPr marL="0" lvl="0" indent="0" algn="l" rtl="0">
              <a:lnSpc>
                <a:spcPct val="100000"/>
              </a:lnSpc>
              <a:spcBef>
                <a:spcPts val="0"/>
              </a:spcBef>
              <a:spcAft>
                <a:spcPts val="0"/>
              </a:spcAft>
              <a:buNone/>
            </a:pPr>
            <a:r>
              <a:rPr lang="en" sz="1300">
                <a:solidFill>
                  <a:srgbClr val="595959"/>
                </a:solidFill>
              </a:rPr>
              <a:t>Challenge: Limited training data and unbalanced classes.</a:t>
            </a:r>
            <a:endParaRPr sz="1300">
              <a:solidFill>
                <a:srgbClr val="595959"/>
              </a:solidFill>
            </a:endParaRPr>
          </a:p>
        </p:txBody>
      </p:sp>
    </p:spTree>
    <p:extLst>
      <p:ext uri="{BB962C8B-B14F-4D97-AF65-F5344CB8AC3E}">
        <p14:creationId xmlns:p14="http://schemas.microsoft.com/office/powerpoint/2010/main" val="290759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sz="2400" b="0" i="0" dirty="0">
                <a:solidFill>
                  <a:srgbClr val="D1D5DB"/>
                </a:solidFill>
                <a:effectLst/>
                <a:latin typeface="Söhne"/>
              </a:rPr>
              <a:t>A technique used to evaluate the performance of the models and assess their generalization capabilities.</a:t>
            </a:r>
          </a:p>
          <a:p>
            <a:pPr algn="l">
              <a:buFont typeface="Arial" panose="020B0604020202020204" pitchFamily="34" charset="0"/>
              <a:buChar char="•"/>
            </a:pPr>
            <a:r>
              <a:rPr lang="en-US" sz="2400" b="0" i="0" dirty="0">
                <a:solidFill>
                  <a:srgbClr val="D1D5DB"/>
                </a:solidFill>
                <a:effectLst/>
                <a:latin typeface="Söhne"/>
              </a:rPr>
              <a:t>It involves dividing the dataset into K equally-sized folds, where each fold acts as a validation set while the remaining K-1 folds are used for training.</a:t>
            </a:r>
          </a:p>
          <a:p>
            <a:pPr marL="158750" indent="0" algn="l">
              <a:buFont typeface="Arial" panose="020B0604020202020204" pitchFamily="34" charset="0"/>
              <a:buNone/>
            </a:pPr>
            <a:endParaRPr lang="en-US" sz="2400" b="0" i="0" dirty="0">
              <a:solidFill>
                <a:srgbClr val="D1D5DB"/>
              </a:solidFill>
              <a:effectLst/>
              <a:latin typeface="Söhne"/>
            </a:endParaRPr>
          </a:p>
          <a:p>
            <a:pPr algn="l">
              <a:buFont typeface="Arial" panose="020B0604020202020204" pitchFamily="34" charset="0"/>
              <a:buChar char="•"/>
            </a:pPr>
            <a:r>
              <a:rPr lang="en-US" sz="2400" b="0" i="0" dirty="0">
                <a:solidFill>
                  <a:srgbClr val="D1D5DB"/>
                </a:solidFill>
                <a:effectLst/>
                <a:latin typeface="Söhne"/>
              </a:rPr>
              <a:t>Avoiding Overfitting: The dataset is small, which may lead to overfitting if models are trained on the entire dataset. It allows us to assess the performance of models on multiple train-test splits, mitigating the risk of overfitting.</a:t>
            </a:r>
          </a:p>
          <a:p>
            <a:pPr algn="l">
              <a:buFont typeface="Arial" panose="020B0604020202020204" pitchFamily="34" charset="0"/>
              <a:buChar char="•"/>
            </a:pPr>
            <a:r>
              <a:rPr lang="en-US" sz="2400" b="0" i="0" dirty="0">
                <a:solidFill>
                  <a:srgbClr val="D1D5DB"/>
                </a:solidFill>
                <a:effectLst/>
                <a:latin typeface="Söhne"/>
              </a:rPr>
              <a:t>Data Imbalance: , when combined with stratified sampling, allows reliable evaluation</a:t>
            </a:r>
          </a:p>
          <a:p>
            <a:pPr marL="158750" indent="0" algn="l">
              <a:buFont typeface="Arial" panose="020B0604020202020204" pitchFamily="34" charset="0"/>
              <a:buNone/>
            </a:pPr>
            <a:endParaRPr lang="en-US" sz="2400" b="0" i="0" dirty="0">
              <a:solidFill>
                <a:srgbClr val="D1D5DB"/>
              </a:solidFill>
              <a:effectLst/>
              <a:latin typeface="Söhne"/>
            </a:endParaRPr>
          </a:p>
          <a:p>
            <a:pPr algn="l">
              <a:buFont typeface="Arial" panose="020B0604020202020204" pitchFamily="34" charset="0"/>
              <a:buChar char="•"/>
            </a:pPr>
            <a:r>
              <a:rPr lang="en-US" sz="2400" b="0" i="0" dirty="0">
                <a:solidFill>
                  <a:srgbClr val="D1D5DB"/>
                </a:solidFill>
                <a:effectLst/>
                <a:latin typeface="Söhne"/>
              </a:rPr>
              <a:t>Stratified </a:t>
            </a:r>
          </a:p>
          <a:p>
            <a:pPr algn="l">
              <a:buFont typeface="Arial" panose="020B0604020202020204" pitchFamily="34" charset="0"/>
              <a:buChar char="•"/>
            </a:pPr>
            <a:r>
              <a:rPr lang="en-US" sz="2400" b="0" i="0" dirty="0">
                <a:solidFill>
                  <a:srgbClr val="D1D5DB"/>
                </a:solidFill>
                <a:effectLst/>
                <a:latin typeface="Söhne"/>
              </a:rPr>
              <a:t>it ensures class balance in each fold.</a:t>
            </a:r>
          </a:p>
          <a:p>
            <a:pPr algn="l">
              <a:buFont typeface="Arial" panose="020B0604020202020204" pitchFamily="34" charset="0"/>
              <a:buChar char="•"/>
            </a:pPr>
            <a:r>
              <a:rPr lang="en-US" sz="2400" b="0" i="0" dirty="0">
                <a:solidFill>
                  <a:srgbClr val="D1D5DB"/>
                </a:solidFill>
                <a:effectLst/>
                <a:latin typeface="Söhne"/>
              </a:rPr>
              <a:t>particularly useful when dealing with imbalanced datasets, where the distribution of classes is uneven.</a:t>
            </a:r>
          </a:p>
          <a:p>
            <a:pPr algn="l">
              <a:buFont typeface="Arial" panose="020B0604020202020204" pitchFamily="34" charset="0"/>
              <a:buChar char="•"/>
            </a:pPr>
            <a:r>
              <a:rPr lang="en-US" sz="2400" b="0" i="0" dirty="0">
                <a:solidFill>
                  <a:srgbClr val="D1D5DB"/>
                </a:solidFill>
                <a:effectLst/>
                <a:latin typeface="Söhne"/>
              </a:rPr>
              <a:t>It ensures that each fold contains a representative sample of each class</a:t>
            </a:r>
          </a:p>
          <a:p>
            <a:pPr algn="l">
              <a:buFont typeface="Arial" panose="020B0604020202020204" pitchFamily="34" charset="0"/>
              <a:buChar char="•"/>
            </a:pPr>
            <a:endParaRPr lang="en-US" sz="2400" b="0" i="0" dirty="0">
              <a:solidFill>
                <a:srgbClr val="D1D5DB"/>
              </a:solidFill>
              <a:effectLst/>
              <a:latin typeface="Söhne"/>
            </a:endParaRPr>
          </a:p>
          <a:p>
            <a:pPr algn="l">
              <a:buFont typeface="Arial" panose="020B0604020202020204" pitchFamily="34" charset="0"/>
              <a:buChar char="•"/>
            </a:pPr>
            <a:r>
              <a:rPr lang="en-US" sz="2400" b="0" i="0" dirty="0">
                <a:solidFill>
                  <a:srgbClr val="D1D5DB"/>
                </a:solidFill>
                <a:effectLst/>
                <a:latin typeface="Söhne"/>
              </a:rPr>
              <a:t>The model trained on multiple stratified folds learns from a diverse set of class distributions, enhancing its ability to generalize to unseen data.</a:t>
            </a:r>
          </a:p>
          <a:p>
            <a:pPr algn="l">
              <a:buFont typeface="Arial" panose="020B0604020202020204" pitchFamily="34" charset="0"/>
              <a:buChar char="•"/>
            </a:pPr>
            <a:endParaRPr lang="en-US" sz="2400" b="0" i="0" dirty="0">
              <a:solidFill>
                <a:srgbClr val="D1D5DB"/>
              </a:solidFill>
              <a:effectLst/>
              <a:latin typeface="Söhne"/>
            </a:endParaRPr>
          </a:p>
          <a:p>
            <a:pPr marL="158750" indent="0" algn="l">
              <a:buFont typeface="Arial" panose="020B0604020202020204" pitchFamily="34" charset="0"/>
              <a:buNone/>
            </a:pPr>
            <a:endParaRPr lang="en-US" sz="2400" b="0" i="0" dirty="0">
              <a:solidFill>
                <a:srgbClr val="D1D5DB"/>
              </a:solidFill>
              <a:effectLst/>
              <a:latin typeface="Söhne"/>
            </a:endParaRPr>
          </a:p>
          <a:p>
            <a:pPr marL="158750" indent="0" algn="l">
              <a:buFont typeface="Arial" panose="020B0604020202020204" pitchFamily="34" charset="0"/>
              <a:buNone/>
            </a:pPr>
            <a:r>
              <a:rPr lang="en-US" sz="2400" b="0" i="0" dirty="0">
                <a:solidFill>
                  <a:srgbClr val="D1D5DB"/>
                </a:solidFill>
                <a:effectLst/>
                <a:latin typeface="Söhne"/>
              </a:rPr>
              <a:t>--------------------------</a:t>
            </a:r>
          </a:p>
          <a:p>
            <a:pPr algn="l">
              <a:buFont typeface="Arial" panose="020B0604020202020204" pitchFamily="34" charset="0"/>
              <a:buChar char="•"/>
            </a:pPr>
            <a:r>
              <a:rPr lang="en-US" sz="2400" b="0" i="0" dirty="0">
                <a:solidFill>
                  <a:srgbClr val="D1D5DB"/>
                </a:solidFill>
                <a:effectLst/>
                <a:latin typeface="Söhne"/>
              </a:rPr>
              <a:t>Idea behind K-fold Cross Validation:</a:t>
            </a:r>
          </a:p>
          <a:p>
            <a:pPr algn="l">
              <a:buFont typeface="Arial" panose="020B0604020202020204" pitchFamily="34" charset="0"/>
              <a:buChar char="•"/>
            </a:pPr>
            <a:r>
              <a:rPr lang="en-US" sz="2400" b="0" i="0" dirty="0">
                <a:solidFill>
                  <a:srgbClr val="D1D5DB"/>
                </a:solidFill>
                <a:effectLst/>
                <a:latin typeface="Söhne"/>
              </a:rPr>
              <a:t>Split the dataset into K equal-sized folds.</a:t>
            </a:r>
          </a:p>
          <a:p>
            <a:pPr algn="l">
              <a:buFont typeface="Arial" panose="020B0604020202020204" pitchFamily="34" charset="0"/>
              <a:buChar char="•"/>
            </a:pPr>
            <a:r>
              <a:rPr lang="en-US" sz="2400" b="0" i="0" dirty="0">
                <a:solidFill>
                  <a:srgbClr val="D1D5DB"/>
                </a:solidFill>
                <a:effectLst/>
                <a:latin typeface="Söhne"/>
              </a:rPr>
              <a:t>Train the model K times, each time using K-1 folds for training and 1 fold for validation.</a:t>
            </a:r>
          </a:p>
          <a:p>
            <a:pPr algn="l">
              <a:buFont typeface="Arial" panose="020B0604020202020204" pitchFamily="34" charset="0"/>
              <a:buChar char="•"/>
            </a:pPr>
            <a:r>
              <a:rPr lang="en-US" sz="2400" b="0" i="0" dirty="0">
                <a:solidFill>
                  <a:srgbClr val="D1D5DB"/>
                </a:solidFill>
                <a:effectLst/>
                <a:latin typeface="Söhne"/>
              </a:rPr>
              <a:t>Average the metric across all K folds to get an overall performance estimate.</a:t>
            </a:r>
          </a:p>
          <a:p>
            <a:pPr algn="l">
              <a:buFont typeface="Arial" panose="020B0604020202020204" pitchFamily="34" charset="0"/>
              <a:buChar char="•"/>
            </a:pPr>
            <a:endParaRPr lang="en-US" sz="2400" b="0" i="0" dirty="0">
              <a:solidFill>
                <a:srgbClr val="D1D5DB"/>
              </a:solidFill>
              <a:effectLst/>
              <a:latin typeface="Söhne"/>
            </a:endParaRPr>
          </a:p>
        </p:txBody>
      </p:sp>
    </p:spTree>
    <p:extLst>
      <p:ext uri="{BB962C8B-B14F-4D97-AF65-F5344CB8AC3E}">
        <p14:creationId xmlns:p14="http://schemas.microsoft.com/office/powerpoint/2010/main" val="91951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2400" b="0" i="0" dirty="0">
                <a:solidFill>
                  <a:srgbClr val="D1D5DB"/>
                </a:solidFill>
                <a:effectLst/>
                <a:latin typeface="Söhne"/>
              </a:rPr>
              <a:t>a technique to address the issue of imbalanced datasets. </a:t>
            </a:r>
          </a:p>
          <a:p>
            <a:pPr marL="158750" indent="0" algn="l">
              <a:buNone/>
            </a:pPr>
            <a:r>
              <a:rPr lang="en-US" sz="4000" b="1" i="0" dirty="0">
                <a:effectLst/>
                <a:latin typeface="Söhne"/>
              </a:rPr>
              <a:t>Idea:</a:t>
            </a:r>
          </a:p>
          <a:p>
            <a:pPr algn="l"/>
            <a:r>
              <a:rPr lang="en-US" sz="4000" b="0" i="0" dirty="0">
                <a:solidFill>
                  <a:srgbClr val="D1D5DB"/>
                </a:solidFill>
                <a:effectLst/>
                <a:latin typeface="Söhne"/>
              </a:rPr>
              <a:t>It assigns higher weights to minority classes and lower weights to majority. helps in giving more importance to the samples from the minority classes, ensuring that they are adequately represented and not overwhelmed by the majority class samples.</a:t>
            </a:r>
          </a:p>
          <a:p>
            <a:pPr marL="158750" indent="0">
              <a:buNone/>
            </a:pPr>
            <a:br>
              <a:rPr lang="en-US" sz="2400" dirty="0"/>
            </a:br>
            <a:endParaRPr sz="1300" dirty="0">
              <a:solidFill>
                <a:srgbClr val="595959"/>
              </a:solidFill>
            </a:endParaRPr>
          </a:p>
        </p:txBody>
      </p:sp>
    </p:spTree>
    <p:extLst>
      <p:ext uri="{BB962C8B-B14F-4D97-AF65-F5344CB8AC3E}">
        <p14:creationId xmlns:p14="http://schemas.microsoft.com/office/powerpoint/2010/main" val="63392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400" b="0" i="0" dirty="0">
                <a:solidFill>
                  <a:srgbClr val="D1D5DB"/>
                </a:solidFill>
                <a:effectLst/>
                <a:latin typeface="Söhne"/>
              </a:rPr>
              <a:t>Why Few Shot Learning? Few-shot learning is a suitable approach for the Carcinoma Classification competition due to the limited availability of labeled training data. By leveraging pretrained models and employing techniques like data augmentation, the models can learn to generalize effectively and make accurate predictions on unseen examples. Additionally, few-shot learning allows us to utilize the best existing solutions without the need for end-to-end model training, which may yield suboptimal results.</a:t>
            </a:r>
          </a:p>
          <a:p>
            <a:pPr marL="0" lvl="0" indent="0" algn="l" rtl="0">
              <a:lnSpc>
                <a:spcPct val="100000"/>
              </a:lnSpc>
              <a:spcBef>
                <a:spcPts val="0"/>
              </a:spcBef>
              <a:spcAft>
                <a:spcPts val="0"/>
              </a:spcAft>
              <a:buNone/>
            </a:pPr>
            <a:endParaRPr lang="en-US" sz="2400" b="0" i="0" dirty="0">
              <a:solidFill>
                <a:srgbClr val="D1D5DB"/>
              </a:solidFill>
              <a:effectLst/>
              <a:latin typeface="Söhne"/>
            </a:endParaRPr>
          </a:p>
          <a:p>
            <a:pPr marL="0" lvl="0" indent="0" algn="l" rtl="0">
              <a:lnSpc>
                <a:spcPct val="100000"/>
              </a:lnSpc>
              <a:spcBef>
                <a:spcPts val="0"/>
              </a:spcBef>
              <a:spcAft>
                <a:spcPts val="0"/>
              </a:spcAft>
              <a:buNone/>
            </a:pPr>
            <a:r>
              <a:rPr lang="en-US" sz="1300" dirty="0">
                <a:solidFill>
                  <a:srgbClr val="595959"/>
                </a:solidFill>
              </a:rPr>
              <a:t>Few-shot learning is an approach in machine learning that tackles the problem of training models with only a small amount of labeled data. In the Carcinoma Classification problem, it can be used to classify histopathological slices as either containing or not containing carcinoma cells, even when the training dataset is limited.</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The basic idea of few-shot learning is to make use of a pre-trained model that has already been trained on a large dataset. Instead of starting from scratch, the pre-trained model provides a foundation of knowledge that can be adapted to the specific task with limited labeled data.</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In this approach, the provided solution suggests using pre-trained models like ResNet50, EfficientNetV2-S, Inception V3, and </a:t>
            </a:r>
            <a:r>
              <a:rPr lang="en-US" sz="1300" dirty="0" err="1">
                <a:solidFill>
                  <a:srgbClr val="595959"/>
                </a:solidFill>
              </a:rPr>
              <a:t>GoogLeNet</a:t>
            </a:r>
            <a:r>
              <a:rPr lang="en-US" sz="1300" dirty="0">
                <a:solidFill>
                  <a:srgbClr val="595959"/>
                </a:solidFill>
              </a:rPr>
              <a:t>. These models have already learned powerful features from large-scale datasets, and their weights are frozen to retain this knowledge.</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The next step involves replacing the last fully connected layers of the pre-trained models to align with the number of classes in the Carcinoma Classification problem. This allows the models to adjust their predictions to the specific classes of the task.</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During the training process, the models are trained using the available limited labeled data. The cross-entropy loss function is used to measure the difference between the predicted and true labels. Optimizers are used to update the model's parameters and minimize the loss during training.</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By employing few-shot learning, this approach utilizes the pre-trained models' ability to extract relevant features from the histopathological images. It leverages the general knowledge learned from a large dataset and applies it to the specific task of carcinoma classification, even when the amount of labeled data is small. This method has the potential to improve classification performance and address the challenge posed by the limited training dataset in a more efficient way.</a:t>
            </a:r>
            <a:endParaRPr sz="1300" dirty="0">
              <a:solidFill>
                <a:srgbClr val="595959"/>
              </a:solidFill>
            </a:endParaRPr>
          </a:p>
        </p:txBody>
      </p:sp>
    </p:spTree>
    <p:extLst>
      <p:ext uri="{BB962C8B-B14F-4D97-AF65-F5344CB8AC3E}">
        <p14:creationId xmlns:p14="http://schemas.microsoft.com/office/powerpoint/2010/main" val="29063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dirty="0">
              <a:solidFill>
                <a:srgbClr val="595959"/>
              </a:solidFill>
            </a:endParaRPr>
          </a:p>
        </p:txBody>
      </p:sp>
    </p:spTree>
    <p:extLst>
      <p:ext uri="{BB962C8B-B14F-4D97-AF65-F5344CB8AC3E}">
        <p14:creationId xmlns:p14="http://schemas.microsoft.com/office/powerpoint/2010/main" val="211640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63565c11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563565c1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300" dirty="0">
                <a:solidFill>
                  <a:srgbClr val="595959"/>
                </a:solidFill>
              </a:rPr>
              <a:t>Using checkpoints in this problem is beneficial for several reasons:</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1. **Resuming Training**: Checkpoints allow you to save the model's parameters at different stages of the training process. If the training process is interrupted for any reason (e.g., system failure, time constraints), you can easily resume training from the last saved checkpoint instead of starting from scratch. This saves time and computational resources.</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2. **Monitoring Progress**: Checkpoints provide a way to monitor the model's performance during training. By saving checkpoints at regular intervals, you can evaluate the model's performance on a validation set or track metrics such as loss and accuracy. This helps in understanding how the model is learning and whether any adjustments or optimizations are required.</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3. **Enabling Model Selection**: When training a model, it is common to experiment with different architectures, hyperparameters, or optimization techniques. By saving checkpoints, you can compare the performance of models trained under different settings and select the one that performs best on the validation set. This enables you to make informed decisions about which model to choose for further evaluation or deployment.</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4. **Enabling Transfer Learning**: Checkpoints are especially useful when applying transfer learning. In this approach, you start with a pre-trained model and fine-tune it on a specific task. By saving checkpoints during the fine-tuning process, you can evaluate the model's performance at different stages and select the checkpoint that achieves the best performance. This allows you to leverage the knowledge from the pre-trained model while adapting it to the specific task.</a:t>
            </a:r>
          </a:p>
          <a:p>
            <a:pPr marL="0" lvl="0" indent="0" algn="l" rtl="0">
              <a:lnSpc>
                <a:spcPct val="100000"/>
              </a:lnSpc>
              <a:spcBef>
                <a:spcPts val="0"/>
              </a:spcBef>
              <a:spcAft>
                <a:spcPts val="0"/>
              </a:spcAft>
              <a:buNone/>
            </a:pPr>
            <a:endParaRPr lang="en-US" sz="1300" dirty="0">
              <a:solidFill>
                <a:srgbClr val="595959"/>
              </a:solidFill>
            </a:endParaRPr>
          </a:p>
          <a:p>
            <a:pPr marL="0" lvl="0" indent="0" algn="l" rtl="0">
              <a:lnSpc>
                <a:spcPct val="100000"/>
              </a:lnSpc>
              <a:spcBef>
                <a:spcPts val="0"/>
              </a:spcBef>
              <a:spcAft>
                <a:spcPts val="0"/>
              </a:spcAft>
              <a:buNone/>
            </a:pPr>
            <a:r>
              <a:rPr lang="en-US" sz="1300" dirty="0">
                <a:solidFill>
                  <a:srgbClr val="595959"/>
                </a:solidFill>
              </a:rPr>
              <a:t>Overall, checkpoints serve as a practical and efficient way to save the model's progress, monitor performance, enable model selection, and facilitate transfer learning. They provide flexibility and convenience during the training process and help ensure that valuable progress is not lost in case of interruptions or the need for further evaluation and optimization.</a:t>
            </a:r>
            <a:endParaRPr sz="1300" dirty="0">
              <a:solidFill>
                <a:srgbClr val="595959"/>
              </a:solidFill>
            </a:endParaRPr>
          </a:p>
        </p:txBody>
      </p:sp>
    </p:spTree>
    <p:extLst>
      <p:ext uri="{BB962C8B-B14F-4D97-AF65-F5344CB8AC3E}">
        <p14:creationId xmlns:p14="http://schemas.microsoft.com/office/powerpoint/2010/main" val="362980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A_Title_Body_3">
  <p:cSld name="TITLE_1_1_1">
    <p:spTree>
      <p:nvGrpSpPr>
        <p:cNvPr id="1" name="Shape 51"/>
        <p:cNvGrpSpPr/>
        <p:nvPr/>
      </p:nvGrpSpPr>
      <p:grpSpPr>
        <a:xfrm>
          <a:off x="0" y="0"/>
          <a:ext cx="0" cy="0"/>
          <a:chOff x="0" y="0"/>
          <a:chExt cx="0" cy="0"/>
        </a:xfrm>
      </p:grpSpPr>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subTitle" idx="1"/>
          </p:nvPr>
        </p:nvSpPr>
        <p:spPr>
          <a:xfrm>
            <a:off x="383075" y="1908900"/>
            <a:ext cx="2469000" cy="407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p13"/>
          <p:cNvSpPr txBox="1">
            <a:spLocks noGrp="1"/>
          </p:cNvSpPr>
          <p:nvPr>
            <p:ph type="subTitle" idx="2"/>
          </p:nvPr>
        </p:nvSpPr>
        <p:spPr>
          <a:xfrm>
            <a:off x="3284763" y="1908900"/>
            <a:ext cx="2469000" cy="395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3"/>
          <p:cNvSpPr txBox="1">
            <a:spLocks noGrp="1"/>
          </p:cNvSpPr>
          <p:nvPr>
            <p:ph type="title"/>
          </p:nvPr>
        </p:nvSpPr>
        <p:spPr>
          <a:xfrm>
            <a:off x="383075" y="1011550"/>
            <a:ext cx="7753500" cy="636000"/>
          </a:xfrm>
          <a:prstGeom prst="rect">
            <a:avLst/>
          </a:prstGeom>
        </p:spPr>
        <p:txBody>
          <a:bodyPr spcFirstLastPara="1" wrap="square" lIns="91425" tIns="91425" rIns="91425" bIns="91425" anchor="ctr" anchorCtr="0">
            <a:spAutoFit/>
          </a:bodyPr>
          <a:lstStyle>
            <a:lvl1pPr lvl="0" rtl="0">
              <a:spcBef>
                <a:spcPts val="0"/>
              </a:spcBef>
              <a:spcAft>
                <a:spcPts val="0"/>
              </a:spcAft>
              <a:buSzPts val="2400"/>
              <a:buNone/>
              <a:defRPr sz="2400"/>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56" name="Google Shape;56;p13"/>
          <p:cNvSpPr txBox="1">
            <a:spLocks noGrp="1"/>
          </p:cNvSpPr>
          <p:nvPr>
            <p:ph type="subTitle" idx="3"/>
          </p:nvPr>
        </p:nvSpPr>
        <p:spPr>
          <a:xfrm>
            <a:off x="6186450" y="1908900"/>
            <a:ext cx="2469000" cy="395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orient="horz" pos="628">
          <p15:clr>
            <a:srgbClr val="E46962"/>
          </p15:clr>
        </p15:guide>
        <p15:guide id="4" pos="5328">
          <p15:clr>
            <a:srgbClr val="E46962"/>
          </p15:clr>
        </p15:guide>
        <p15:guide id="5" pos="288">
          <p15:clr>
            <a:srgbClr val="E46962"/>
          </p15:clr>
        </p15:guide>
        <p15:guide id="6" pos="1758">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A_Outro_1">
  <p:cSld name="TITLE_1_1_1_1">
    <p:spTree>
      <p:nvGrpSpPr>
        <p:cNvPr id="1" name="Shape 107"/>
        <p:cNvGrpSpPr/>
        <p:nvPr/>
      </p:nvGrpSpPr>
      <p:grpSpPr>
        <a:xfrm>
          <a:off x="0" y="0"/>
          <a:ext cx="0" cy="0"/>
          <a:chOff x="0" y="0"/>
          <a:chExt cx="0" cy="0"/>
        </a:xfrm>
      </p:grpSpPr>
      <p:pic>
        <p:nvPicPr>
          <p:cNvPr id="108" name="Google Shape;108;p19"/>
          <p:cNvPicPr preferRelativeResize="0"/>
          <p:nvPr/>
        </p:nvPicPr>
        <p:blipFill rotWithShape="1">
          <a:blip r:embed="rId2">
            <a:alphaModFix/>
          </a:blip>
          <a:srcRect l="3292" t="12446" r="24976" b="26025"/>
          <a:stretch/>
        </p:blipFill>
        <p:spPr>
          <a:xfrm>
            <a:off x="0" y="0"/>
            <a:ext cx="9144003" cy="5143499"/>
          </a:xfrm>
          <a:prstGeom prst="rect">
            <a:avLst/>
          </a:prstGeom>
          <a:noFill/>
          <a:ln>
            <a:noFill/>
          </a:ln>
        </p:spPr>
      </p:pic>
      <p:sp>
        <p:nvSpPr>
          <p:cNvPr id="109" name="Google Shape;10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19"/>
          <p:cNvSpPr txBox="1">
            <a:spLocks noGrp="1"/>
          </p:cNvSpPr>
          <p:nvPr>
            <p:ph type="title"/>
          </p:nvPr>
        </p:nvSpPr>
        <p:spPr>
          <a:xfrm>
            <a:off x="530400" y="2208300"/>
            <a:ext cx="8083200" cy="726900"/>
          </a:xfrm>
          <a:prstGeom prst="rect">
            <a:avLst/>
          </a:prstGeom>
        </p:spPr>
        <p:txBody>
          <a:bodyPr spcFirstLastPara="1" wrap="square" lIns="91425" tIns="91425" rIns="91425" bIns="91425" anchor="ctr" anchorCtr="0">
            <a:spAutoFit/>
          </a:bodyPr>
          <a:lstStyle>
            <a:lvl1pPr lvl="0" algn="ctr" rtl="0">
              <a:spcBef>
                <a:spcPts val="0"/>
              </a:spcBef>
              <a:spcAft>
                <a:spcPts val="0"/>
              </a:spcAft>
              <a:buSzPts val="2800"/>
              <a:buNone/>
              <a:defRPr/>
            </a:lvl1pPr>
            <a:lvl2pPr lvl="1" algn="ctr" rtl="0">
              <a:spcBef>
                <a:spcPts val="0"/>
              </a:spcBef>
              <a:spcAft>
                <a:spcPts val="0"/>
              </a:spcAft>
              <a:buSzPts val="2800"/>
              <a:buNone/>
              <a:defRPr>
                <a:latin typeface="Poppins"/>
                <a:ea typeface="Poppins"/>
                <a:cs typeface="Poppins"/>
                <a:sym typeface="Poppins"/>
              </a:defRPr>
            </a:lvl2pPr>
            <a:lvl3pPr lvl="2" algn="ctr" rtl="0">
              <a:spcBef>
                <a:spcPts val="0"/>
              </a:spcBef>
              <a:spcAft>
                <a:spcPts val="0"/>
              </a:spcAft>
              <a:buSzPts val="2800"/>
              <a:buNone/>
              <a:defRPr>
                <a:latin typeface="Poppins"/>
                <a:ea typeface="Poppins"/>
                <a:cs typeface="Poppins"/>
                <a:sym typeface="Poppins"/>
              </a:defRPr>
            </a:lvl3pPr>
            <a:lvl4pPr lvl="3" algn="ctr" rtl="0">
              <a:spcBef>
                <a:spcPts val="0"/>
              </a:spcBef>
              <a:spcAft>
                <a:spcPts val="0"/>
              </a:spcAft>
              <a:buSzPts val="2800"/>
              <a:buNone/>
              <a:defRPr>
                <a:latin typeface="Poppins"/>
                <a:ea typeface="Poppins"/>
                <a:cs typeface="Poppins"/>
                <a:sym typeface="Poppins"/>
              </a:defRPr>
            </a:lvl4pPr>
            <a:lvl5pPr lvl="4" algn="ctr" rtl="0">
              <a:spcBef>
                <a:spcPts val="0"/>
              </a:spcBef>
              <a:spcAft>
                <a:spcPts val="0"/>
              </a:spcAft>
              <a:buSzPts val="2800"/>
              <a:buNone/>
              <a:defRPr>
                <a:latin typeface="Poppins"/>
                <a:ea typeface="Poppins"/>
                <a:cs typeface="Poppins"/>
                <a:sym typeface="Poppins"/>
              </a:defRPr>
            </a:lvl5pPr>
            <a:lvl6pPr lvl="5" algn="ctr" rtl="0">
              <a:spcBef>
                <a:spcPts val="0"/>
              </a:spcBef>
              <a:spcAft>
                <a:spcPts val="0"/>
              </a:spcAft>
              <a:buSzPts val="2800"/>
              <a:buNone/>
              <a:defRPr>
                <a:latin typeface="Poppins"/>
                <a:ea typeface="Poppins"/>
                <a:cs typeface="Poppins"/>
                <a:sym typeface="Poppins"/>
              </a:defRPr>
            </a:lvl6pPr>
            <a:lvl7pPr lvl="6" algn="ctr" rtl="0">
              <a:spcBef>
                <a:spcPts val="0"/>
              </a:spcBef>
              <a:spcAft>
                <a:spcPts val="0"/>
              </a:spcAft>
              <a:buSzPts val="2800"/>
              <a:buNone/>
              <a:defRPr>
                <a:latin typeface="Poppins"/>
                <a:ea typeface="Poppins"/>
                <a:cs typeface="Poppins"/>
                <a:sym typeface="Poppins"/>
              </a:defRPr>
            </a:lvl7pPr>
            <a:lvl8pPr lvl="7" algn="ctr" rtl="0">
              <a:spcBef>
                <a:spcPts val="0"/>
              </a:spcBef>
              <a:spcAft>
                <a:spcPts val="0"/>
              </a:spcAft>
              <a:buSzPts val="2800"/>
              <a:buNone/>
              <a:defRPr>
                <a:latin typeface="Poppins"/>
                <a:ea typeface="Poppins"/>
                <a:cs typeface="Poppins"/>
                <a:sym typeface="Poppins"/>
              </a:defRPr>
            </a:lvl8pPr>
            <a:lvl9pPr lvl="8" algn="ctr" rtl="0">
              <a:spcBef>
                <a:spcPts val="0"/>
              </a:spcBef>
              <a:spcAft>
                <a:spcPts val="0"/>
              </a:spcAft>
              <a:buSzPts val="2800"/>
              <a:buNone/>
              <a:defRPr>
                <a:latin typeface="Poppins"/>
                <a:ea typeface="Poppins"/>
                <a:cs typeface="Poppins"/>
                <a:sym typeface="Poppins"/>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3240">
          <p15:clr>
            <a:srgbClr val="E46962"/>
          </p15:clr>
        </p15:guide>
        <p15:guide id="3" pos="405">
          <p15:clr>
            <a:srgbClr val="E46962"/>
          </p15:clr>
        </p15:guide>
        <p15:guide id="4" orient="horz" pos="628">
          <p15:clr>
            <a:srgbClr val="E46962"/>
          </p15:clr>
        </p15:guide>
        <p15:guide id="5" pos="5328">
          <p15:clr>
            <a:srgbClr val="E46962"/>
          </p15:clr>
        </p15:guide>
        <p15:guide id="6" orient="horz">
          <p15:clr>
            <a:srgbClr val="E46962"/>
          </p15:clr>
        </p15:guide>
        <p15:guide id="7" orient="horz" pos="96">
          <p15:clr>
            <a:srgbClr val="E46962"/>
          </p15:clr>
        </p15:guide>
        <p15:guide id="8" orient="horz" pos="3240">
          <p15:clr>
            <a:srgbClr val="E46962"/>
          </p15:clr>
        </p15:guide>
        <p15:guide id="9" pos="5760">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A_Title_Body_1_no_image">
  <p:cSld name="TITLE_1_2">
    <p:spTree>
      <p:nvGrpSpPr>
        <p:cNvPr id="1" name="Shape 127"/>
        <p:cNvGrpSpPr/>
        <p:nvPr/>
      </p:nvGrpSpPr>
      <p:grpSpPr>
        <a:xfrm>
          <a:off x="0" y="0"/>
          <a:ext cx="0" cy="0"/>
          <a:chOff x="0" y="0"/>
          <a:chExt cx="0" cy="0"/>
        </a:xfrm>
      </p:grpSpPr>
      <p:pic>
        <p:nvPicPr>
          <p:cNvPr id="128" name="Google Shape;128;p23"/>
          <p:cNvPicPr preferRelativeResize="0"/>
          <p:nvPr/>
        </p:nvPicPr>
        <p:blipFill rotWithShape="1">
          <a:blip r:embed="rId2">
            <a:alphaModFix/>
          </a:blip>
          <a:srcRect b="22600"/>
          <a:stretch/>
        </p:blipFill>
        <p:spPr>
          <a:xfrm>
            <a:off x="22375" y="0"/>
            <a:ext cx="9121623" cy="5143498"/>
          </a:xfrm>
          <a:prstGeom prst="rect">
            <a:avLst/>
          </a:prstGeom>
          <a:noFill/>
          <a:ln>
            <a:noFill/>
          </a:ln>
        </p:spPr>
      </p:pic>
      <p:sp>
        <p:nvSpPr>
          <p:cNvPr id="129" name="Google Shape;12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23"/>
          <p:cNvSpPr txBox="1">
            <a:spLocks noGrp="1"/>
          </p:cNvSpPr>
          <p:nvPr>
            <p:ph type="title"/>
          </p:nvPr>
        </p:nvSpPr>
        <p:spPr>
          <a:xfrm>
            <a:off x="632175" y="920625"/>
            <a:ext cx="7284300" cy="726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131" name="Google Shape;131;p23"/>
          <p:cNvSpPr txBox="1">
            <a:spLocks noGrp="1"/>
          </p:cNvSpPr>
          <p:nvPr>
            <p:ph type="subTitle" idx="1"/>
          </p:nvPr>
        </p:nvSpPr>
        <p:spPr>
          <a:xfrm>
            <a:off x="642700" y="1723725"/>
            <a:ext cx="7284300" cy="1964700"/>
          </a:xfrm>
          <a:prstGeom prst="rect">
            <a:avLst/>
          </a:prstGeom>
        </p:spPr>
        <p:txBody>
          <a:bodyPr spcFirstLastPara="1" wrap="square" lIns="91425" tIns="91425" rIns="91425" bIns="91425" anchor="t" anchorCtr="0">
            <a:sp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pic>
        <p:nvPicPr>
          <p:cNvPr id="132" name="Google Shape;132;p23"/>
          <p:cNvPicPr preferRelativeResize="0"/>
          <p:nvPr/>
        </p:nvPicPr>
        <p:blipFill>
          <a:blip r:embed="rId3">
            <a:alphaModFix/>
          </a:blip>
          <a:stretch>
            <a:fillRect/>
          </a:stretch>
        </p:blipFill>
        <p:spPr>
          <a:xfrm rot="-5400000">
            <a:off x="-458150" y="3932800"/>
            <a:ext cx="1741700" cy="679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A_Title_Body_2">
  <p:cSld name="TITLE_1_1">
    <p:spTree>
      <p:nvGrpSpPr>
        <p:cNvPr id="1" name="Shape 133"/>
        <p:cNvGrpSpPr/>
        <p:nvPr/>
      </p:nvGrpSpPr>
      <p:grpSpPr>
        <a:xfrm>
          <a:off x="0" y="0"/>
          <a:ext cx="0" cy="0"/>
          <a:chOff x="0" y="0"/>
          <a:chExt cx="0" cy="0"/>
        </a:xfrm>
      </p:grpSpPr>
      <p:pic>
        <p:nvPicPr>
          <p:cNvPr id="134" name="Google Shape;134;p24"/>
          <p:cNvPicPr preferRelativeResize="0"/>
          <p:nvPr/>
        </p:nvPicPr>
        <p:blipFill rotWithShape="1">
          <a:blip r:embed="rId2">
            <a:alphaModFix/>
          </a:blip>
          <a:srcRect l="12449" t="12451" b="12451"/>
          <a:stretch/>
        </p:blipFill>
        <p:spPr>
          <a:xfrm>
            <a:off x="0" y="20000"/>
            <a:ext cx="9144002" cy="5143499"/>
          </a:xfrm>
          <a:prstGeom prst="rect">
            <a:avLst/>
          </a:prstGeom>
          <a:noFill/>
          <a:ln>
            <a:noFill/>
          </a:ln>
        </p:spPr>
      </p:pic>
      <p:sp>
        <p:nvSpPr>
          <p:cNvPr id="135" name="Google Shape;13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6" name="Google Shape;136;p24"/>
          <p:cNvSpPr>
            <a:spLocks noGrp="1"/>
          </p:cNvSpPr>
          <p:nvPr>
            <p:ph type="pic" idx="2"/>
          </p:nvPr>
        </p:nvSpPr>
        <p:spPr>
          <a:xfrm>
            <a:off x="642700" y="632300"/>
            <a:ext cx="2615100" cy="3918900"/>
          </a:xfrm>
          <a:prstGeom prst="roundRect">
            <a:avLst>
              <a:gd name="adj" fmla="val 16667"/>
            </a:avLst>
          </a:prstGeom>
          <a:noFill/>
          <a:ln>
            <a:noFill/>
          </a:ln>
        </p:spPr>
      </p:sp>
      <p:sp>
        <p:nvSpPr>
          <p:cNvPr id="137" name="Google Shape;137;p24"/>
          <p:cNvSpPr txBox="1">
            <a:spLocks noGrp="1"/>
          </p:cNvSpPr>
          <p:nvPr>
            <p:ph type="title"/>
          </p:nvPr>
        </p:nvSpPr>
        <p:spPr>
          <a:xfrm>
            <a:off x="4442825" y="997400"/>
            <a:ext cx="4029600" cy="650100"/>
          </a:xfrm>
          <a:prstGeom prst="rect">
            <a:avLst/>
          </a:prstGeom>
        </p:spPr>
        <p:txBody>
          <a:bodyPr spcFirstLastPara="1" wrap="square" lIns="91425" tIns="91425" rIns="91425" bIns="91425" anchor="ctr" anchorCtr="0">
            <a:sp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138" name="Google Shape;138;p24"/>
          <p:cNvSpPr txBox="1">
            <a:spLocks noGrp="1"/>
          </p:cNvSpPr>
          <p:nvPr>
            <p:ph type="subTitle" idx="1"/>
          </p:nvPr>
        </p:nvSpPr>
        <p:spPr>
          <a:xfrm>
            <a:off x="4442850" y="1959150"/>
            <a:ext cx="4029600" cy="1964700"/>
          </a:xfrm>
          <a:prstGeom prst="rect">
            <a:avLst/>
          </a:prstGeom>
        </p:spPr>
        <p:txBody>
          <a:bodyPr spcFirstLastPara="1" wrap="square" lIns="91425" tIns="91425" rIns="91425" bIns="91425" anchor="t" anchorCtr="0">
            <a:spAutoFit/>
          </a:bodyPr>
          <a:lstStyle>
            <a:lvl1pPr lvl="0">
              <a:spcBef>
                <a:spcPts val="0"/>
              </a:spcBef>
              <a:spcAft>
                <a:spcPts val="0"/>
              </a:spcAft>
              <a:buSzPts val="13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pic>
        <p:nvPicPr>
          <p:cNvPr id="139" name="Google Shape;139;p24"/>
          <p:cNvPicPr preferRelativeResize="0"/>
          <p:nvPr/>
        </p:nvPicPr>
        <p:blipFill rotWithShape="1">
          <a:blip r:embed="rId3">
            <a:alphaModFix/>
          </a:blip>
          <a:srcRect l="10724" t="33924" r="35113" b="11463"/>
          <a:stretch/>
        </p:blipFill>
        <p:spPr>
          <a:xfrm rot="5400000">
            <a:off x="6993124" y="2993500"/>
            <a:ext cx="2141925" cy="21598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952">
          <p15:clr>
            <a:srgbClr val="E46962"/>
          </p15:clr>
        </p15:guide>
        <p15:guide id="3" pos="405">
          <p15:clr>
            <a:srgbClr val="E46962"/>
          </p15:clr>
        </p15:guide>
        <p15:guide id="4" orient="horz" pos="628">
          <p15:clr>
            <a:srgbClr val="E46962"/>
          </p15:clr>
        </p15:guide>
        <p15:guide id="5" pos="5400">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A_Outro_1">
  <p:cSld name="TITLE_1_1_1_1">
    <p:spTree>
      <p:nvGrpSpPr>
        <p:cNvPr id="1" name="Shape 147"/>
        <p:cNvGrpSpPr/>
        <p:nvPr/>
      </p:nvGrpSpPr>
      <p:grpSpPr>
        <a:xfrm>
          <a:off x="0" y="0"/>
          <a:ext cx="0" cy="0"/>
          <a:chOff x="0" y="0"/>
          <a:chExt cx="0" cy="0"/>
        </a:xfrm>
      </p:grpSpPr>
      <p:pic>
        <p:nvPicPr>
          <p:cNvPr id="148" name="Google Shape;148;p26"/>
          <p:cNvPicPr preferRelativeResize="0"/>
          <p:nvPr/>
        </p:nvPicPr>
        <p:blipFill rotWithShape="1">
          <a:blip r:embed="rId2">
            <a:alphaModFix/>
          </a:blip>
          <a:srcRect l="3292" t="12446" r="24976" b="26025"/>
          <a:stretch/>
        </p:blipFill>
        <p:spPr>
          <a:xfrm>
            <a:off x="0" y="0"/>
            <a:ext cx="9144002" cy="5143499"/>
          </a:xfrm>
          <a:prstGeom prst="rect">
            <a:avLst/>
          </a:prstGeom>
          <a:noFill/>
          <a:ln>
            <a:noFill/>
          </a:ln>
        </p:spPr>
      </p:pic>
      <p:sp>
        <p:nvSpPr>
          <p:cNvPr id="149" name="Google Shape;14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0" name="Google Shape;150;p26"/>
          <p:cNvSpPr txBox="1">
            <a:spLocks noGrp="1"/>
          </p:cNvSpPr>
          <p:nvPr>
            <p:ph type="title"/>
          </p:nvPr>
        </p:nvSpPr>
        <p:spPr>
          <a:xfrm>
            <a:off x="530400" y="2208300"/>
            <a:ext cx="8083200" cy="726900"/>
          </a:xfrm>
          <a:prstGeom prst="rect">
            <a:avLst/>
          </a:prstGeom>
        </p:spPr>
        <p:txBody>
          <a:bodyPr spcFirstLastPara="1" wrap="square" lIns="91425" tIns="91425" rIns="91425" bIns="91425" anchor="ctr" anchorCtr="0">
            <a:spAutoFit/>
          </a:bodyPr>
          <a:lstStyle>
            <a:lvl1pPr lvl="0" algn="ctr">
              <a:spcBef>
                <a:spcPts val="0"/>
              </a:spcBef>
              <a:spcAft>
                <a:spcPts val="0"/>
              </a:spcAft>
              <a:buSzPts val="2800"/>
              <a:buNone/>
              <a:defRPr/>
            </a:lvl1pPr>
            <a:lvl2pPr lvl="1" algn="ctr">
              <a:spcBef>
                <a:spcPts val="0"/>
              </a:spcBef>
              <a:spcAft>
                <a:spcPts val="0"/>
              </a:spcAft>
              <a:buSzPts val="2800"/>
              <a:buNone/>
              <a:defRPr>
                <a:latin typeface="Poppins"/>
                <a:ea typeface="Poppins"/>
                <a:cs typeface="Poppins"/>
                <a:sym typeface="Poppins"/>
              </a:defRPr>
            </a:lvl2pPr>
            <a:lvl3pPr lvl="2" algn="ctr">
              <a:spcBef>
                <a:spcPts val="0"/>
              </a:spcBef>
              <a:spcAft>
                <a:spcPts val="0"/>
              </a:spcAft>
              <a:buSzPts val="2800"/>
              <a:buNone/>
              <a:defRPr>
                <a:latin typeface="Poppins"/>
                <a:ea typeface="Poppins"/>
                <a:cs typeface="Poppins"/>
                <a:sym typeface="Poppins"/>
              </a:defRPr>
            </a:lvl3pPr>
            <a:lvl4pPr lvl="3" algn="ctr">
              <a:spcBef>
                <a:spcPts val="0"/>
              </a:spcBef>
              <a:spcAft>
                <a:spcPts val="0"/>
              </a:spcAft>
              <a:buSzPts val="2800"/>
              <a:buNone/>
              <a:defRPr>
                <a:latin typeface="Poppins"/>
                <a:ea typeface="Poppins"/>
                <a:cs typeface="Poppins"/>
                <a:sym typeface="Poppins"/>
              </a:defRPr>
            </a:lvl4pPr>
            <a:lvl5pPr lvl="4" algn="ctr">
              <a:spcBef>
                <a:spcPts val="0"/>
              </a:spcBef>
              <a:spcAft>
                <a:spcPts val="0"/>
              </a:spcAft>
              <a:buSzPts val="2800"/>
              <a:buNone/>
              <a:defRPr>
                <a:latin typeface="Poppins"/>
                <a:ea typeface="Poppins"/>
                <a:cs typeface="Poppins"/>
                <a:sym typeface="Poppins"/>
              </a:defRPr>
            </a:lvl5pPr>
            <a:lvl6pPr lvl="5" algn="ctr">
              <a:spcBef>
                <a:spcPts val="0"/>
              </a:spcBef>
              <a:spcAft>
                <a:spcPts val="0"/>
              </a:spcAft>
              <a:buSzPts val="2800"/>
              <a:buNone/>
              <a:defRPr>
                <a:latin typeface="Poppins"/>
                <a:ea typeface="Poppins"/>
                <a:cs typeface="Poppins"/>
                <a:sym typeface="Poppins"/>
              </a:defRPr>
            </a:lvl6pPr>
            <a:lvl7pPr lvl="6" algn="ctr">
              <a:spcBef>
                <a:spcPts val="0"/>
              </a:spcBef>
              <a:spcAft>
                <a:spcPts val="0"/>
              </a:spcAft>
              <a:buSzPts val="2800"/>
              <a:buNone/>
              <a:defRPr>
                <a:latin typeface="Poppins"/>
                <a:ea typeface="Poppins"/>
                <a:cs typeface="Poppins"/>
                <a:sym typeface="Poppins"/>
              </a:defRPr>
            </a:lvl7pPr>
            <a:lvl8pPr lvl="7" algn="ctr">
              <a:spcBef>
                <a:spcPts val="0"/>
              </a:spcBef>
              <a:spcAft>
                <a:spcPts val="0"/>
              </a:spcAft>
              <a:buSzPts val="2800"/>
              <a:buNone/>
              <a:defRPr>
                <a:latin typeface="Poppins"/>
                <a:ea typeface="Poppins"/>
                <a:cs typeface="Poppins"/>
                <a:sym typeface="Poppins"/>
              </a:defRPr>
            </a:lvl8pPr>
            <a:lvl9pPr lvl="8" algn="ctr">
              <a:spcBef>
                <a:spcPts val="0"/>
              </a:spcBef>
              <a:spcAft>
                <a:spcPts val="0"/>
              </a:spcAft>
              <a:buSzPts val="2800"/>
              <a:buNone/>
              <a:defRPr>
                <a:latin typeface="Poppins"/>
                <a:ea typeface="Poppins"/>
                <a:cs typeface="Poppins"/>
                <a:sym typeface="Poppins"/>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3240">
          <p15:clr>
            <a:srgbClr val="E46962"/>
          </p15:clr>
        </p15:guide>
        <p15:guide id="3" pos="405">
          <p15:clr>
            <a:srgbClr val="E46962"/>
          </p15:clr>
        </p15:guide>
        <p15:guide id="4" orient="horz" pos="628">
          <p15:clr>
            <a:srgbClr val="E46962"/>
          </p15:clr>
        </p15:guide>
        <p15:guide id="5" pos="5328">
          <p15:clr>
            <a:srgbClr val="E46962"/>
          </p15:clr>
        </p15:guide>
        <p15:guide id="6" orient="horz">
          <p15:clr>
            <a:srgbClr val="E46962"/>
          </p15:clr>
        </p15:guide>
        <p15:guide id="7" orient="horz" pos="96">
          <p15:clr>
            <a:srgbClr val="E46962"/>
          </p15:clr>
        </p15:guide>
        <p15:guide id="8" orient="horz" pos="3240">
          <p15:clr>
            <a:srgbClr val="E46962"/>
          </p15:clr>
        </p15:guide>
        <p15:guide id="9" pos="5760">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5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Gradient">
  <p:cSld name="CUSTOM_1">
    <p:spTree>
      <p:nvGrpSpPr>
        <p:cNvPr id="1" name="Shape 152"/>
        <p:cNvGrpSpPr/>
        <p:nvPr/>
      </p:nvGrpSpPr>
      <p:grpSpPr>
        <a:xfrm>
          <a:off x="0" y="0"/>
          <a:ext cx="0" cy="0"/>
          <a:chOff x="0" y="0"/>
          <a:chExt cx="0" cy="0"/>
        </a:xfrm>
      </p:grpSpPr>
      <p:pic>
        <p:nvPicPr>
          <p:cNvPr id="153" name="Google Shape;153;p28"/>
          <p:cNvPicPr preferRelativeResize="0"/>
          <p:nvPr/>
        </p:nvPicPr>
        <p:blipFill rotWithShape="1">
          <a:blip r:embed="rId2">
            <a:alphaModFix/>
          </a:blip>
          <a:srcRect l="8184" r="2466" b="10490"/>
          <a:stretch/>
        </p:blipFill>
        <p:spPr>
          <a:xfrm>
            <a:off x="0" y="0"/>
            <a:ext cx="9143998" cy="51533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oints 2_1">
  <p:cSld name="TITLE_1_1_2">
    <p:spTree>
      <p:nvGrpSpPr>
        <p:cNvPr id="1" name="Shape 154"/>
        <p:cNvGrpSpPr/>
        <p:nvPr/>
      </p:nvGrpSpPr>
      <p:grpSpPr>
        <a:xfrm>
          <a:off x="0" y="0"/>
          <a:ext cx="0" cy="0"/>
          <a:chOff x="0" y="0"/>
          <a:chExt cx="0" cy="0"/>
        </a:xfrm>
      </p:grpSpPr>
      <p:pic>
        <p:nvPicPr>
          <p:cNvPr id="155" name="Google Shape;155;p29"/>
          <p:cNvPicPr preferRelativeResize="0"/>
          <p:nvPr/>
        </p:nvPicPr>
        <p:blipFill rotWithShape="1">
          <a:blip r:embed="rId2">
            <a:alphaModFix/>
          </a:blip>
          <a:srcRect l="12449" t="12451" b="12451"/>
          <a:stretch/>
        </p:blipFill>
        <p:spPr>
          <a:xfrm>
            <a:off x="0" y="20000"/>
            <a:ext cx="9144002" cy="5143499"/>
          </a:xfrm>
          <a:prstGeom prst="rect">
            <a:avLst/>
          </a:prstGeom>
          <a:noFill/>
          <a:ln>
            <a:noFill/>
          </a:ln>
        </p:spPr>
      </p:pic>
      <p:sp>
        <p:nvSpPr>
          <p:cNvPr id="156" name="Google Shape;156;p29"/>
          <p:cNvSpPr>
            <a:spLocks noGrp="1"/>
          </p:cNvSpPr>
          <p:nvPr>
            <p:ph type="pic" idx="2"/>
          </p:nvPr>
        </p:nvSpPr>
        <p:spPr>
          <a:xfrm>
            <a:off x="642700" y="632300"/>
            <a:ext cx="2615100" cy="3918900"/>
          </a:xfrm>
          <a:prstGeom prst="roundRect">
            <a:avLst>
              <a:gd name="adj" fmla="val 16667"/>
            </a:avLst>
          </a:prstGeom>
          <a:noFill/>
          <a:ln>
            <a:noFill/>
          </a:ln>
        </p:spPr>
      </p:sp>
      <p:sp>
        <p:nvSpPr>
          <p:cNvPr id="157" name="Google Shape;15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29"/>
          <p:cNvSpPr txBox="1">
            <a:spLocks noGrp="1"/>
          </p:cNvSpPr>
          <p:nvPr>
            <p:ph type="title"/>
          </p:nvPr>
        </p:nvSpPr>
        <p:spPr>
          <a:xfrm>
            <a:off x="4135200" y="650250"/>
            <a:ext cx="4270500" cy="726900"/>
          </a:xfrm>
          <a:prstGeom prst="rect">
            <a:avLst/>
          </a:prstGeom>
        </p:spPr>
        <p:txBody>
          <a:bodyPr spcFirstLastPara="1" wrap="square" lIns="91425" tIns="91425" rIns="91425" bIns="91425" anchor="ctr" anchorCtr="0">
            <a:norm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159" name="Google Shape;159;p29"/>
          <p:cNvSpPr txBox="1"/>
          <p:nvPr/>
        </p:nvSpPr>
        <p:spPr>
          <a:xfrm>
            <a:off x="4135195" y="17410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dk2"/>
                </a:solidFill>
                <a:latin typeface="DM Serif Display"/>
                <a:ea typeface="DM Serif Display"/>
                <a:cs typeface="DM Serif Display"/>
                <a:sym typeface="DM Serif Display"/>
              </a:rPr>
              <a:t>01</a:t>
            </a:r>
            <a:endParaRPr sz="2000">
              <a:solidFill>
                <a:schemeClr val="dk2"/>
              </a:solidFill>
              <a:latin typeface="DM Serif Display"/>
              <a:ea typeface="DM Serif Display"/>
              <a:cs typeface="DM Serif Display"/>
              <a:sym typeface="DM Serif Display"/>
            </a:endParaRPr>
          </a:p>
        </p:txBody>
      </p:sp>
      <p:sp>
        <p:nvSpPr>
          <p:cNvPr id="160" name="Google Shape;160;p29"/>
          <p:cNvSpPr txBox="1">
            <a:spLocks noGrp="1"/>
          </p:cNvSpPr>
          <p:nvPr>
            <p:ph type="subTitle" idx="1"/>
          </p:nvPr>
        </p:nvSpPr>
        <p:spPr>
          <a:xfrm>
            <a:off x="4678425" y="16871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161" name="Google Shape;161;p29"/>
          <p:cNvSpPr txBox="1"/>
          <p:nvPr/>
        </p:nvSpPr>
        <p:spPr>
          <a:xfrm>
            <a:off x="4135195" y="27681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dk1"/>
                </a:solidFill>
                <a:latin typeface="DM Serif Display"/>
                <a:ea typeface="DM Serif Display"/>
                <a:cs typeface="DM Serif Display"/>
                <a:sym typeface="DM Serif Display"/>
              </a:rPr>
              <a:t>02</a:t>
            </a:r>
            <a:endParaRPr sz="2000">
              <a:solidFill>
                <a:schemeClr val="dk1"/>
              </a:solidFill>
              <a:latin typeface="DM Serif Display"/>
              <a:ea typeface="DM Serif Display"/>
              <a:cs typeface="DM Serif Display"/>
              <a:sym typeface="DM Serif Display"/>
            </a:endParaRPr>
          </a:p>
        </p:txBody>
      </p:sp>
      <p:sp>
        <p:nvSpPr>
          <p:cNvPr id="162" name="Google Shape;162;p29"/>
          <p:cNvSpPr txBox="1">
            <a:spLocks noGrp="1"/>
          </p:cNvSpPr>
          <p:nvPr>
            <p:ph type="subTitle" idx="3"/>
          </p:nvPr>
        </p:nvSpPr>
        <p:spPr>
          <a:xfrm>
            <a:off x="4678425" y="27263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oints 2_2">
  <p:cSld name="TITLE_1_1_2_1">
    <p:spTree>
      <p:nvGrpSpPr>
        <p:cNvPr id="1" name="Shape 163"/>
        <p:cNvGrpSpPr/>
        <p:nvPr/>
      </p:nvGrpSpPr>
      <p:grpSpPr>
        <a:xfrm>
          <a:off x="0" y="0"/>
          <a:ext cx="0" cy="0"/>
          <a:chOff x="0" y="0"/>
          <a:chExt cx="0" cy="0"/>
        </a:xfrm>
      </p:grpSpPr>
      <p:pic>
        <p:nvPicPr>
          <p:cNvPr id="164" name="Google Shape;164;p30"/>
          <p:cNvPicPr preferRelativeResize="0"/>
          <p:nvPr/>
        </p:nvPicPr>
        <p:blipFill rotWithShape="1">
          <a:blip r:embed="rId2">
            <a:alphaModFix/>
          </a:blip>
          <a:srcRect b="22600"/>
          <a:stretch/>
        </p:blipFill>
        <p:spPr>
          <a:xfrm>
            <a:off x="22375" y="0"/>
            <a:ext cx="9121623" cy="5143498"/>
          </a:xfrm>
          <a:prstGeom prst="rect">
            <a:avLst/>
          </a:prstGeom>
          <a:noFill/>
          <a:ln>
            <a:noFill/>
          </a:ln>
        </p:spPr>
      </p:pic>
      <p:sp>
        <p:nvSpPr>
          <p:cNvPr id="165" name="Google Shape;165;p30"/>
          <p:cNvSpPr>
            <a:spLocks noGrp="1"/>
          </p:cNvSpPr>
          <p:nvPr>
            <p:ph type="pic" idx="2"/>
          </p:nvPr>
        </p:nvSpPr>
        <p:spPr>
          <a:xfrm>
            <a:off x="5843075" y="632300"/>
            <a:ext cx="2615100" cy="3918900"/>
          </a:xfrm>
          <a:prstGeom prst="roundRect">
            <a:avLst>
              <a:gd name="adj" fmla="val 16667"/>
            </a:avLst>
          </a:prstGeom>
          <a:noFill/>
          <a:ln>
            <a:noFill/>
          </a:ln>
        </p:spPr>
      </p:sp>
      <p:pic>
        <p:nvPicPr>
          <p:cNvPr id="166" name="Google Shape;166;p30"/>
          <p:cNvPicPr preferRelativeResize="0"/>
          <p:nvPr/>
        </p:nvPicPr>
        <p:blipFill>
          <a:blip r:embed="rId3">
            <a:alphaModFix/>
          </a:blip>
          <a:stretch>
            <a:fillRect/>
          </a:stretch>
        </p:blipFill>
        <p:spPr>
          <a:xfrm rot="-5400000">
            <a:off x="-458150" y="3932800"/>
            <a:ext cx="1741700" cy="679700"/>
          </a:xfrm>
          <a:prstGeom prst="rect">
            <a:avLst/>
          </a:prstGeom>
          <a:noFill/>
          <a:ln>
            <a:noFill/>
          </a:ln>
        </p:spPr>
      </p:pic>
      <p:sp>
        <p:nvSpPr>
          <p:cNvPr id="167" name="Google Shape;167;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68" name="Google Shape;168;p30"/>
          <p:cNvSpPr txBox="1">
            <a:spLocks noGrp="1"/>
          </p:cNvSpPr>
          <p:nvPr>
            <p:ph type="title"/>
          </p:nvPr>
        </p:nvSpPr>
        <p:spPr>
          <a:xfrm>
            <a:off x="642700" y="650250"/>
            <a:ext cx="4270500" cy="726900"/>
          </a:xfrm>
          <a:prstGeom prst="rect">
            <a:avLst/>
          </a:prstGeom>
        </p:spPr>
        <p:txBody>
          <a:bodyPr spcFirstLastPara="1" wrap="square" lIns="91425" tIns="91425" rIns="91425" bIns="91425" anchor="ctr" anchorCtr="0">
            <a:normAutofit/>
          </a:bodyPr>
          <a:lstStyle>
            <a:lvl1pPr lvl="0">
              <a:spcBef>
                <a:spcPts val="0"/>
              </a:spcBef>
              <a:spcAft>
                <a:spcPts val="0"/>
              </a:spcAft>
              <a:buSzPts val="2400"/>
              <a:buNone/>
              <a:defRPr sz="24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169" name="Google Shape;169;p30"/>
          <p:cNvSpPr txBox="1"/>
          <p:nvPr/>
        </p:nvSpPr>
        <p:spPr>
          <a:xfrm>
            <a:off x="642695" y="17410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dk1"/>
                </a:solidFill>
                <a:latin typeface="DM Serif Display"/>
                <a:ea typeface="DM Serif Display"/>
                <a:cs typeface="DM Serif Display"/>
                <a:sym typeface="DM Serif Display"/>
              </a:rPr>
              <a:t>01</a:t>
            </a:r>
            <a:endParaRPr sz="2000">
              <a:solidFill>
                <a:schemeClr val="dk1"/>
              </a:solidFill>
              <a:latin typeface="DM Serif Display"/>
              <a:ea typeface="DM Serif Display"/>
              <a:cs typeface="DM Serif Display"/>
              <a:sym typeface="DM Serif Display"/>
            </a:endParaRPr>
          </a:p>
        </p:txBody>
      </p:sp>
      <p:sp>
        <p:nvSpPr>
          <p:cNvPr id="170" name="Google Shape;170;p30"/>
          <p:cNvSpPr txBox="1">
            <a:spLocks noGrp="1"/>
          </p:cNvSpPr>
          <p:nvPr>
            <p:ph type="subTitle" idx="1"/>
          </p:nvPr>
        </p:nvSpPr>
        <p:spPr>
          <a:xfrm>
            <a:off x="1185925" y="16871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171" name="Google Shape;171;p30"/>
          <p:cNvSpPr txBox="1"/>
          <p:nvPr/>
        </p:nvSpPr>
        <p:spPr>
          <a:xfrm>
            <a:off x="642695" y="27681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dk1"/>
                </a:solidFill>
                <a:latin typeface="DM Serif Display"/>
                <a:ea typeface="DM Serif Display"/>
                <a:cs typeface="DM Serif Display"/>
                <a:sym typeface="DM Serif Display"/>
              </a:rPr>
              <a:t>02</a:t>
            </a:r>
            <a:endParaRPr sz="2000">
              <a:solidFill>
                <a:schemeClr val="dk1"/>
              </a:solidFill>
              <a:latin typeface="DM Serif Display"/>
              <a:ea typeface="DM Serif Display"/>
              <a:cs typeface="DM Serif Display"/>
              <a:sym typeface="DM Serif Display"/>
            </a:endParaRPr>
          </a:p>
        </p:txBody>
      </p:sp>
      <p:sp>
        <p:nvSpPr>
          <p:cNvPr id="172" name="Google Shape;172;p30"/>
          <p:cNvSpPr txBox="1">
            <a:spLocks noGrp="1"/>
          </p:cNvSpPr>
          <p:nvPr>
            <p:ph type="subTitle" idx="3"/>
          </p:nvPr>
        </p:nvSpPr>
        <p:spPr>
          <a:xfrm>
            <a:off x="1185925" y="2726325"/>
            <a:ext cx="3727200" cy="9348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oints 4_1">
  <p:cSld name="CUSTOM_1_1">
    <p:spTree>
      <p:nvGrpSpPr>
        <p:cNvPr id="1" name="Shape 197"/>
        <p:cNvGrpSpPr/>
        <p:nvPr/>
      </p:nvGrpSpPr>
      <p:grpSpPr>
        <a:xfrm>
          <a:off x="0" y="0"/>
          <a:ext cx="0" cy="0"/>
          <a:chOff x="0" y="0"/>
          <a:chExt cx="0" cy="0"/>
        </a:xfrm>
      </p:grpSpPr>
      <p:pic>
        <p:nvPicPr>
          <p:cNvPr id="198" name="Google Shape;198;p33"/>
          <p:cNvPicPr preferRelativeResize="0"/>
          <p:nvPr/>
        </p:nvPicPr>
        <p:blipFill rotWithShape="1">
          <a:blip r:embed="rId2">
            <a:alphaModFix amt="50000"/>
          </a:blip>
          <a:srcRect l="8184" r="2466" b="10490"/>
          <a:stretch/>
        </p:blipFill>
        <p:spPr>
          <a:xfrm>
            <a:off x="0" y="0"/>
            <a:ext cx="9143998" cy="5153351"/>
          </a:xfrm>
          <a:prstGeom prst="rect">
            <a:avLst/>
          </a:prstGeom>
          <a:noFill/>
          <a:ln>
            <a:noFill/>
          </a:ln>
        </p:spPr>
      </p:pic>
      <p:sp>
        <p:nvSpPr>
          <p:cNvPr id="199" name="Google Shape;199;p33"/>
          <p:cNvSpPr/>
          <p:nvPr/>
        </p:nvSpPr>
        <p:spPr>
          <a:xfrm>
            <a:off x="3036788" y="1364028"/>
            <a:ext cx="1519962" cy="1966570"/>
          </a:xfrm>
          <a:custGeom>
            <a:avLst/>
            <a:gdLst/>
            <a:ahLst/>
            <a:cxnLst/>
            <a:rect l="l" t="t" r="r" b="b"/>
            <a:pathLst>
              <a:path w="4983482" h="6447770" extrusionOk="0">
                <a:moveTo>
                  <a:pt x="4983482" y="0"/>
                </a:moveTo>
                <a:lnTo>
                  <a:pt x="4983482" y="1152"/>
                </a:lnTo>
                <a:lnTo>
                  <a:pt x="4884042" y="6173"/>
                </a:lnTo>
                <a:cubicBezTo>
                  <a:pt x="4168136" y="78877"/>
                  <a:pt x="3609474" y="683482"/>
                  <a:pt x="3609474" y="1418570"/>
                </a:cubicBezTo>
                <a:cubicBezTo>
                  <a:pt x="3609474" y="2107715"/>
                  <a:pt x="4100486" y="2682178"/>
                  <a:pt x="4751750" y="2811200"/>
                </a:cubicBezTo>
                <a:lnTo>
                  <a:pt x="4877001" y="2829915"/>
                </a:lnTo>
                <a:lnTo>
                  <a:pt x="4799835" y="2833812"/>
                </a:lnTo>
                <a:cubicBezTo>
                  <a:pt x="3688520" y="2946672"/>
                  <a:pt x="2821298" y="3885212"/>
                  <a:pt x="2821298" y="5026303"/>
                </a:cubicBezTo>
                <a:lnTo>
                  <a:pt x="2829563" y="5189982"/>
                </a:lnTo>
                <a:lnTo>
                  <a:pt x="2810610" y="5314168"/>
                </a:lnTo>
                <a:cubicBezTo>
                  <a:pt x="2678226" y="5961114"/>
                  <a:pt x="2105809" y="6447770"/>
                  <a:pt x="1419727" y="6447770"/>
                </a:cubicBezTo>
                <a:cubicBezTo>
                  <a:pt x="635633" y="6447770"/>
                  <a:pt x="0" y="5812137"/>
                  <a:pt x="0" y="5028043"/>
                </a:cubicBezTo>
                <a:lnTo>
                  <a:pt x="2309" y="4982324"/>
                </a:lnTo>
                <a:lnTo>
                  <a:pt x="1157" y="4982324"/>
                </a:lnTo>
                <a:lnTo>
                  <a:pt x="6545" y="4769242"/>
                </a:lnTo>
                <a:cubicBezTo>
                  <a:pt x="136898" y="2197684"/>
                  <a:pt x="2198840" y="135741"/>
                  <a:pt x="4770399" y="5388"/>
                </a:cubicBezTo>
                <a:close/>
              </a:path>
            </a:pathLst>
          </a:custGeom>
          <a:solidFill>
            <a:schemeClr val="dk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00" name="Google Shape;200;p33"/>
          <p:cNvSpPr/>
          <p:nvPr/>
        </p:nvSpPr>
        <p:spPr>
          <a:xfrm>
            <a:off x="4138040" y="1363675"/>
            <a:ext cx="1966570" cy="1519962"/>
          </a:xfrm>
          <a:custGeom>
            <a:avLst/>
            <a:gdLst/>
            <a:ahLst/>
            <a:cxnLst/>
            <a:rect l="l" t="t" r="r" b="b"/>
            <a:pathLst>
              <a:path w="6447769" h="4983482" extrusionOk="0">
                <a:moveTo>
                  <a:pt x="1419727" y="0"/>
                </a:moveTo>
                <a:lnTo>
                  <a:pt x="1465447" y="2309"/>
                </a:lnTo>
                <a:lnTo>
                  <a:pt x="1465447" y="1157"/>
                </a:lnTo>
                <a:lnTo>
                  <a:pt x="1678528" y="6545"/>
                </a:lnTo>
                <a:cubicBezTo>
                  <a:pt x="4250087" y="136898"/>
                  <a:pt x="6312029" y="2198841"/>
                  <a:pt x="6442381" y="4770399"/>
                </a:cubicBezTo>
                <a:lnTo>
                  <a:pt x="6447769" y="4983482"/>
                </a:lnTo>
                <a:lnTo>
                  <a:pt x="6446619" y="4983482"/>
                </a:lnTo>
                <a:lnTo>
                  <a:pt x="6441597" y="4884041"/>
                </a:lnTo>
                <a:cubicBezTo>
                  <a:pt x="6368893" y="4168135"/>
                  <a:pt x="5764288" y="3609473"/>
                  <a:pt x="5029200" y="3609473"/>
                </a:cubicBezTo>
                <a:cubicBezTo>
                  <a:pt x="4294112" y="3609473"/>
                  <a:pt x="3689507" y="4168135"/>
                  <a:pt x="3616803" y="4884041"/>
                </a:cubicBezTo>
                <a:lnTo>
                  <a:pt x="3614562" y="4928423"/>
                </a:lnTo>
                <a:lnTo>
                  <a:pt x="3608185" y="4802127"/>
                </a:lnTo>
                <a:cubicBezTo>
                  <a:pt x="3495325" y="3690812"/>
                  <a:pt x="2556784" y="2823590"/>
                  <a:pt x="1415693" y="2823590"/>
                </a:cubicBezTo>
                <a:lnTo>
                  <a:pt x="1267636" y="2831067"/>
                </a:lnTo>
                <a:lnTo>
                  <a:pt x="1133602" y="2810611"/>
                </a:lnTo>
                <a:cubicBezTo>
                  <a:pt x="486657" y="2678226"/>
                  <a:pt x="0" y="2105810"/>
                  <a:pt x="0" y="1419727"/>
                </a:cubicBezTo>
                <a:cubicBezTo>
                  <a:pt x="0" y="635633"/>
                  <a:pt x="635633" y="0"/>
                  <a:pt x="1419727" y="0"/>
                </a:cubicBezTo>
                <a:close/>
              </a:path>
            </a:pathLst>
          </a:cu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01" name="Google Shape;201;p33"/>
          <p:cNvSpPr/>
          <p:nvPr/>
        </p:nvSpPr>
        <p:spPr>
          <a:xfrm>
            <a:off x="3037141" y="2911624"/>
            <a:ext cx="1966570" cy="1519962"/>
          </a:xfrm>
          <a:custGeom>
            <a:avLst/>
            <a:gdLst/>
            <a:ahLst/>
            <a:cxnLst/>
            <a:rect l="l" t="t" r="r" b="b"/>
            <a:pathLst>
              <a:path w="6447771" h="4983481" extrusionOk="0">
                <a:moveTo>
                  <a:pt x="0" y="0"/>
                </a:moveTo>
                <a:lnTo>
                  <a:pt x="1152" y="0"/>
                </a:lnTo>
                <a:lnTo>
                  <a:pt x="6173" y="99439"/>
                </a:lnTo>
                <a:cubicBezTo>
                  <a:pt x="78877" y="815345"/>
                  <a:pt x="683482" y="1374007"/>
                  <a:pt x="1418570" y="1374007"/>
                </a:cubicBezTo>
                <a:cubicBezTo>
                  <a:pt x="2107715" y="1374007"/>
                  <a:pt x="2682178" y="882996"/>
                  <a:pt x="2811200" y="231731"/>
                </a:cubicBezTo>
                <a:lnTo>
                  <a:pt x="2828419" y="116492"/>
                </a:lnTo>
                <a:lnTo>
                  <a:pt x="2831519" y="177872"/>
                </a:lnTo>
                <a:cubicBezTo>
                  <a:pt x="2944379" y="1289187"/>
                  <a:pt x="3882919" y="2156409"/>
                  <a:pt x="5024010" y="2156409"/>
                </a:cubicBezTo>
                <a:lnTo>
                  <a:pt x="5148631" y="2150116"/>
                </a:lnTo>
                <a:lnTo>
                  <a:pt x="5173203" y="2151357"/>
                </a:lnTo>
                <a:cubicBezTo>
                  <a:pt x="5889109" y="2224061"/>
                  <a:pt x="6447771" y="2828666"/>
                  <a:pt x="6447771" y="3563754"/>
                </a:cubicBezTo>
                <a:cubicBezTo>
                  <a:pt x="6447771" y="4347848"/>
                  <a:pt x="5812138" y="4983481"/>
                  <a:pt x="5028044" y="4983481"/>
                </a:cubicBezTo>
                <a:lnTo>
                  <a:pt x="4982325" y="4981172"/>
                </a:lnTo>
                <a:lnTo>
                  <a:pt x="4982325" y="4982324"/>
                </a:lnTo>
                <a:lnTo>
                  <a:pt x="4769242" y="4976936"/>
                </a:lnTo>
                <a:cubicBezTo>
                  <a:pt x="2197683" y="4846583"/>
                  <a:pt x="135741" y="2784641"/>
                  <a:pt x="5388" y="213082"/>
                </a:cubicBezTo>
                <a:close/>
              </a:path>
            </a:pathLst>
          </a:custGeom>
          <a:solidFill>
            <a:schemeClr val="accent5"/>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02" name="Google Shape;202;p33"/>
          <p:cNvSpPr/>
          <p:nvPr/>
        </p:nvSpPr>
        <p:spPr>
          <a:xfrm>
            <a:off x="4585148" y="2464634"/>
            <a:ext cx="1519961" cy="1966570"/>
          </a:xfrm>
          <a:custGeom>
            <a:avLst/>
            <a:gdLst/>
            <a:ahLst/>
            <a:cxnLst/>
            <a:rect l="l" t="t" r="r" b="b"/>
            <a:pathLst>
              <a:path w="4983480" h="6447772" extrusionOk="0">
                <a:moveTo>
                  <a:pt x="3563753" y="0"/>
                </a:moveTo>
                <a:cubicBezTo>
                  <a:pt x="4347847" y="0"/>
                  <a:pt x="4983480" y="635633"/>
                  <a:pt x="4983480" y="1419727"/>
                </a:cubicBezTo>
                <a:lnTo>
                  <a:pt x="4981172" y="1465449"/>
                </a:lnTo>
                <a:lnTo>
                  <a:pt x="4982322" y="1465449"/>
                </a:lnTo>
                <a:lnTo>
                  <a:pt x="4976934" y="1678530"/>
                </a:lnTo>
                <a:cubicBezTo>
                  <a:pt x="4846582" y="4250089"/>
                  <a:pt x="2784640" y="6312031"/>
                  <a:pt x="213081" y="6442384"/>
                </a:cubicBezTo>
                <a:lnTo>
                  <a:pt x="0" y="6447772"/>
                </a:lnTo>
                <a:lnTo>
                  <a:pt x="0" y="6446619"/>
                </a:lnTo>
                <a:lnTo>
                  <a:pt x="99439" y="6441598"/>
                </a:lnTo>
                <a:cubicBezTo>
                  <a:pt x="815345" y="6368894"/>
                  <a:pt x="1374007" y="5764289"/>
                  <a:pt x="1374007" y="5029201"/>
                </a:cubicBezTo>
                <a:cubicBezTo>
                  <a:pt x="1374007" y="4294113"/>
                  <a:pt x="815345" y="3689508"/>
                  <a:pt x="99439" y="3616804"/>
                </a:cubicBezTo>
                <a:lnTo>
                  <a:pt x="74876" y="3615564"/>
                </a:lnTo>
                <a:lnTo>
                  <a:pt x="175579" y="3610479"/>
                </a:lnTo>
                <a:cubicBezTo>
                  <a:pt x="1286894" y="3497619"/>
                  <a:pt x="2154116" y="2559078"/>
                  <a:pt x="2154116" y="1417987"/>
                </a:cubicBezTo>
                <a:lnTo>
                  <a:pt x="2149115" y="1318948"/>
                </a:lnTo>
                <a:lnTo>
                  <a:pt x="2151356" y="1274568"/>
                </a:lnTo>
                <a:cubicBezTo>
                  <a:pt x="2224060" y="558662"/>
                  <a:pt x="2828665" y="0"/>
                  <a:pt x="3563753" y="0"/>
                </a:cubicBezTo>
                <a:close/>
              </a:path>
            </a:pathLst>
          </a:cu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203" name="Google Shape;203;p33"/>
          <p:cNvSpPr txBox="1">
            <a:spLocks noGrp="1"/>
          </p:cNvSpPr>
          <p:nvPr>
            <p:ph type="subTitle" idx="1"/>
          </p:nvPr>
        </p:nvSpPr>
        <p:spPr>
          <a:xfrm>
            <a:off x="467425" y="1394975"/>
            <a:ext cx="219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04" name="Google Shape;204;p33"/>
          <p:cNvSpPr txBox="1"/>
          <p:nvPr/>
        </p:nvSpPr>
        <p:spPr>
          <a:xfrm>
            <a:off x="3240103" y="264252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accent2"/>
                </a:solidFill>
                <a:latin typeface="DM Serif Display"/>
                <a:ea typeface="DM Serif Display"/>
                <a:cs typeface="DM Serif Display"/>
                <a:sym typeface="DM Serif Display"/>
              </a:rPr>
              <a:t>01</a:t>
            </a:r>
            <a:endParaRPr sz="500" b="1">
              <a:solidFill>
                <a:schemeClr val="accent2"/>
              </a:solidFill>
              <a:latin typeface="DM Serif Display"/>
              <a:ea typeface="DM Serif Display"/>
              <a:cs typeface="DM Serif Display"/>
              <a:sym typeface="DM Serif Display"/>
            </a:endParaRPr>
          </a:p>
        </p:txBody>
      </p:sp>
      <p:sp>
        <p:nvSpPr>
          <p:cNvPr id="205" name="Google Shape;205;p33"/>
          <p:cNvSpPr txBox="1"/>
          <p:nvPr/>
        </p:nvSpPr>
        <p:spPr>
          <a:xfrm>
            <a:off x="4305541" y="161187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accent2"/>
                </a:solidFill>
                <a:latin typeface="DM Serif Display"/>
                <a:ea typeface="DM Serif Display"/>
                <a:cs typeface="DM Serif Display"/>
                <a:sym typeface="DM Serif Display"/>
              </a:rPr>
              <a:t>02</a:t>
            </a:r>
            <a:endParaRPr sz="500" b="1">
              <a:solidFill>
                <a:schemeClr val="accent2"/>
              </a:solidFill>
              <a:latin typeface="DM Serif Display"/>
              <a:ea typeface="DM Serif Display"/>
              <a:cs typeface="DM Serif Display"/>
              <a:sym typeface="DM Serif Display"/>
            </a:endParaRPr>
          </a:p>
        </p:txBody>
      </p:sp>
      <p:sp>
        <p:nvSpPr>
          <p:cNvPr id="206" name="Google Shape;206;p33"/>
          <p:cNvSpPr txBox="1"/>
          <p:nvPr/>
        </p:nvSpPr>
        <p:spPr>
          <a:xfrm>
            <a:off x="5421603" y="264252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accent2"/>
                </a:solidFill>
                <a:latin typeface="DM Serif Display"/>
                <a:ea typeface="DM Serif Display"/>
                <a:cs typeface="DM Serif Display"/>
                <a:sym typeface="DM Serif Display"/>
              </a:rPr>
              <a:t>03</a:t>
            </a:r>
            <a:endParaRPr sz="500" b="1">
              <a:solidFill>
                <a:schemeClr val="accent2"/>
              </a:solidFill>
              <a:latin typeface="DM Serif Display"/>
              <a:ea typeface="DM Serif Display"/>
              <a:cs typeface="DM Serif Display"/>
              <a:sym typeface="DM Serif Display"/>
            </a:endParaRPr>
          </a:p>
        </p:txBody>
      </p:sp>
      <p:sp>
        <p:nvSpPr>
          <p:cNvPr id="207" name="Google Shape;207;p33"/>
          <p:cNvSpPr txBox="1"/>
          <p:nvPr/>
        </p:nvSpPr>
        <p:spPr>
          <a:xfrm>
            <a:off x="4305541" y="3817250"/>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accent2"/>
                </a:solidFill>
                <a:latin typeface="DM Serif Display"/>
                <a:ea typeface="DM Serif Display"/>
                <a:cs typeface="DM Serif Display"/>
                <a:sym typeface="DM Serif Display"/>
              </a:rPr>
              <a:t>04</a:t>
            </a:r>
            <a:endParaRPr sz="500" b="1">
              <a:solidFill>
                <a:schemeClr val="accent2"/>
              </a:solidFill>
              <a:latin typeface="DM Serif Display"/>
              <a:ea typeface="DM Serif Display"/>
              <a:cs typeface="DM Serif Display"/>
              <a:sym typeface="DM Serif Display"/>
            </a:endParaRPr>
          </a:p>
        </p:txBody>
      </p:sp>
      <p:sp>
        <p:nvSpPr>
          <p:cNvPr id="208" name="Google Shape;208;p33"/>
          <p:cNvSpPr txBox="1">
            <a:spLocks noGrp="1"/>
          </p:cNvSpPr>
          <p:nvPr>
            <p:ph type="subTitle" idx="2"/>
          </p:nvPr>
        </p:nvSpPr>
        <p:spPr>
          <a:xfrm>
            <a:off x="467425" y="3096425"/>
            <a:ext cx="219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09" name="Google Shape;209;p33"/>
          <p:cNvSpPr txBox="1">
            <a:spLocks noGrp="1"/>
          </p:cNvSpPr>
          <p:nvPr>
            <p:ph type="subTitle" idx="3"/>
          </p:nvPr>
        </p:nvSpPr>
        <p:spPr>
          <a:xfrm>
            <a:off x="6302925" y="1394975"/>
            <a:ext cx="2277300" cy="1212300"/>
          </a:xfrm>
          <a:prstGeom prst="rect">
            <a:avLst/>
          </a:prstGeom>
        </p:spPr>
        <p:txBody>
          <a:bodyPr spcFirstLastPara="1" wrap="square" lIns="91425" tIns="91425" rIns="91425" bIns="91425" anchor="t" anchorCtr="0">
            <a:normAutofit/>
          </a:bodyPr>
          <a:lstStyle>
            <a:lvl1pPr lv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10" name="Google Shape;210;p33"/>
          <p:cNvSpPr txBox="1">
            <a:spLocks noGrp="1"/>
          </p:cNvSpPr>
          <p:nvPr>
            <p:ph type="subTitle" idx="4"/>
          </p:nvPr>
        </p:nvSpPr>
        <p:spPr>
          <a:xfrm>
            <a:off x="6381825" y="3096425"/>
            <a:ext cx="2198400" cy="1212300"/>
          </a:xfrm>
          <a:prstGeom prst="rect">
            <a:avLst/>
          </a:prstGeom>
        </p:spPr>
        <p:txBody>
          <a:bodyPr spcFirstLastPara="1" wrap="square" lIns="91425" tIns="91425" rIns="91425" bIns="91425" anchor="t" anchorCtr="0">
            <a:normAutofit/>
          </a:bodyPr>
          <a:lstStyle>
            <a:lvl1pPr lv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11" name="Google Shape;211;p33"/>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oints 4_2">
  <p:cSld name="CUSTOM_2">
    <p:bg>
      <p:bgPr>
        <a:solidFill>
          <a:schemeClr val="dk1"/>
        </a:solidFill>
        <a:effectLst/>
      </p:bgPr>
    </p:bg>
    <p:spTree>
      <p:nvGrpSpPr>
        <p:cNvPr id="1" name="Shape 212"/>
        <p:cNvGrpSpPr/>
        <p:nvPr/>
      </p:nvGrpSpPr>
      <p:grpSpPr>
        <a:xfrm>
          <a:off x="0" y="0"/>
          <a:ext cx="0" cy="0"/>
          <a:chOff x="0" y="0"/>
          <a:chExt cx="0" cy="0"/>
        </a:xfrm>
      </p:grpSpPr>
      <p:sp>
        <p:nvSpPr>
          <p:cNvPr id="213" name="Google Shape;213;p34"/>
          <p:cNvSpPr/>
          <p:nvPr/>
        </p:nvSpPr>
        <p:spPr>
          <a:xfrm>
            <a:off x="3734770" y="1278900"/>
            <a:ext cx="1658390" cy="1638576"/>
          </a:xfrm>
          <a:custGeom>
            <a:avLst/>
            <a:gdLst/>
            <a:ahLst/>
            <a:cxnLst/>
            <a:rect l="l" t="t" r="r" b="b"/>
            <a:pathLst>
              <a:path w="21429" h="20851" extrusionOk="0">
                <a:moveTo>
                  <a:pt x="1" y="10736"/>
                </a:moveTo>
                <a:cubicBezTo>
                  <a:pt x="-74" y="5791"/>
                  <a:pt x="3035" y="2106"/>
                  <a:pt x="7007" y="666"/>
                </a:cubicBezTo>
                <a:cubicBezTo>
                  <a:pt x="10907" y="-749"/>
                  <a:pt x="15586" y="18"/>
                  <a:pt x="18852" y="3666"/>
                </a:cubicBezTo>
                <a:cubicBezTo>
                  <a:pt x="19974" y="4919"/>
                  <a:pt x="20705" y="6356"/>
                  <a:pt x="21094" y="7850"/>
                </a:cubicBezTo>
                <a:cubicBezTo>
                  <a:pt x="21476" y="9323"/>
                  <a:pt x="21526" y="10854"/>
                  <a:pt x="21272" y="12327"/>
                </a:cubicBezTo>
                <a:cubicBezTo>
                  <a:pt x="20780" y="15178"/>
                  <a:pt x="19147" y="17844"/>
                  <a:pt x="16446" y="19576"/>
                </a:cubicBezTo>
                <a:lnTo>
                  <a:pt x="17659" y="20851"/>
                </a:lnTo>
                <a:lnTo>
                  <a:pt x="11189" y="20851"/>
                </a:lnTo>
                <a:lnTo>
                  <a:pt x="11189" y="14426"/>
                </a:lnTo>
                <a:lnTo>
                  <a:pt x="12489" y="15726"/>
                </a:lnTo>
                <a:cubicBezTo>
                  <a:pt x="14377" y="15044"/>
                  <a:pt x="15587" y="13538"/>
                  <a:pt x="16008" y="11843"/>
                </a:cubicBezTo>
                <a:cubicBezTo>
                  <a:pt x="16411" y="10218"/>
                  <a:pt x="16091" y="8391"/>
                  <a:pt x="14774" y="6995"/>
                </a:cubicBezTo>
                <a:cubicBezTo>
                  <a:pt x="12838" y="4944"/>
                  <a:pt x="10165" y="4773"/>
                  <a:pt x="8134" y="5864"/>
                </a:cubicBezTo>
                <a:cubicBezTo>
                  <a:pt x="7076" y="6433"/>
                  <a:pt x="6213" y="7336"/>
                  <a:pt x="5717" y="8432"/>
                </a:cubicBezTo>
                <a:cubicBezTo>
                  <a:pt x="5210" y="9552"/>
                  <a:pt x="5082" y="10878"/>
                  <a:pt x="5520" y="12293"/>
                </a:cubicBezTo>
                <a:cubicBezTo>
                  <a:pt x="4660" y="11758"/>
                  <a:pt x="3725" y="11352"/>
                  <a:pt x="2745" y="11089"/>
                </a:cubicBezTo>
                <a:cubicBezTo>
                  <a:pt x="1851" y="10849"/>
                  <a:pt x="928" y="10730"/>
                  <a:pt x="1" y="10736"/>
                </a:cubicBezTo>
                <a:close/>
              </a:path>
            </a:pathLst>
          </a:custGeom>
          <a:solidFill>
            <a:schemeClr val="accent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chemeClr val="accent6"/>
              </a:solidFill>
              <a:latin typeface="Lato Light"/>
              <a:ea typeface="Lato Light"/>
              <a:cs typeface="Lato Light"/>
              <a:sym typeface="Lato Light"/>
            </a:endParaRPr>
          </a:p>
        </p:txBody>
      </p:sp>
      <p:sp>
        <p:nvSpPr>
          <p:cNvPr id="214" name="Google Shape;214;p34"/>
          <p:cNvSpPr txBox="1">
            <a:spLocks noGrp="1"/>
          </p:cNvSpPr>
          <p:nvPr>
            <p:ph type="subTitle" idx="1"/>
          </p:nvPr>
        </p:nvSpPr>
        <p:spPr>
          <a:xfrm>
            <a:off x="6368675" y="1394975"/>
            <a:ext cx="2318400" cy="12162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1200"/>
              <a:buFont typeface="Open Sans Medium"/>
              <a:buNone/>
              <a:defRPr sz="1200">
                <a:solidFill>
                  <a:srgbClr val="000000"/>
                </a:solidFill>
                <a:latin typeface="Open Sans Medium"/>
                <a:ea typeface="Open Sans Medium"/>
                <a:cs typeface="Open Sans Medium"/>
                <a:sym typeface="Open Sans Medium"/>
              </a:defRPr>
            </a:lvl1pPr>
            <a:lvl2pPr lvl="1">
              <a:spcBef>
                <a:spcPts val="0"/>
              </a:spcBef>
              <a:spcAft>
                <a:spcPts val="0"/>
              </a:spcAft>
              <a:buClr>
                <a:srgbClr val="000000"/>
              </a:buClr>
              <a:buSzPts val="1200"/>
              <a:buNone/>
              <a:defRPr>
                <a:solidFill>
                  <a:srgbClr val="000000"/>
                </a:solidFill>
              </a:defRPr>
            </a:lvl2pPr>
            <a:lvl3pPr lvl="2">
              <a:spcBef>
                <a:spcPts val="0"/>
              </a:spcBef>
              <a:spcAft>
                <a:spcPts val="0"/>
              </a:spcAft>
              <a:buClr>
                <a:srgbClr val="000000"/>
              </a:buClr>
              <a:buSzPts val="1200"/>
              <a:buNone/>
              <a:defRPr>
                <a:solidFill>
                  <a:srgbClr val="000000"/>
                </a:solidFill>
              </a:defRPr>
            </a:lvl3pPr>
            <a:lvl4pPr lvl="3">
              <a:spcBef>
                <a:spcPts val="0"/>
              </a:spcBef>
              <a:spcAft>
                <a:spcPts val="0"/>
              </a:spcAft>
              <a:buClr>
                <a:srgbClr val="000000"/>
              </a:buClr>
              <a:buSzPts val="1200"/>
              <a:buNone/>
              <a:defRPr>
                <a:solidFill>
                  <a:srgbClr val="000000"/>
                </a:solidFill>
              </a:defRPr>
            </a:lvl4pPr>
            <a:lvl5pPr lvl="4">
              <a:spcBef>
                <a:spcPts val="0"/>
              </a:spcBef>
              <a:spcAft>
                <a:spcPts val="0"/>
              </a:spcAft>
              <a:buClr>
                <a:srgbClr val="000000"/>
              </a:buClr>
              <a:buSzPts val="1200"/>
              <a:buNone/>
              <a:defRPr>
                <a:solidFill>
                  <a:srgbClr val="000000"/>
                </a:solidFill>
              </a:defRPr>
            </a:lvl5pPr>
            <a:lvl6pPr lvl="5">
              <a:spcBef>
                <a:spcPts val="0"/>
              </a:spcBef>
              <a:spcAft>
                <a:spcPts val="0"/>
              </a:spcAft>
              <a:buClr>
                <a:srgbClr val="000000"/>
              </a:buClr>
              <a:buSzPts val="1200"/>
              <a:buNone/>
              <a:defRPr>
                <a:solidFill>
                  <a:srgbClr val="000000"/>
                </a:solidFill>
              </a:defRPr>
            </a:lvl6pPr>
            <a:lvl7pPr lvl="6">
              <a:spcBef>
                <a:spcPts val="0"/>
              </a:spcBef>
              <a:spcAft>
                <a:spcPts val="0"/>
              </a:spcAft>
              <a:buClr>
                <a:srgbClr val="000000"/>
              </a:buClr>
              <a:buSzPts val="1200"/>
              <a:buNone/>
              <a:defRPr>
                <a:solidFill>
                  <a:srgbClr val="000000"/>
                </a:solidFill>
              </a:defRPr>
            </a:lvl7pPr>
            <a:lvl8pPr lvl="7">
              <a:spcBef>
                <a:spcPts val="0"/>
              </a:spcBef>
              <a:spcAft>
                <a:spcPts val="0"/>
              </a:spcAft>
              <a:buClr>
                <a:srgbClr val="000000"/>
              </a:buClr>
              <a:buSzPts val="1200"/>
              <a:buNone/>
              <a:defRPr>
                <a:solidFill>
                  <a:srgbClr val="000000"/>
                </a:solidFill>
              </a:defRPr>
            </a:lvl8pPr>
            <a:lvl9pPr lvl="8">
              <a:spcBef>
                <a:spcPts val="0"/>
              </a:spcBef>
              <a:spcAft>
                <a:spcPts val="0"/>
              </a:spcAft>
              <a:buClr>
                <a:srgbClr val="000000"/>
              </a:buClr>
              <a:buSzPts val="1200"/>
              <a:buNone/>
              <a:defRPr>
                <a:solidFill>
                  <a:srgbClr val="000000"/>
                </a:solidFill>
              </a:defRPr>
            </a:lvl9pPr>
          </a:lstStyle>
          <a:p>
            <a:endParaRPr/>
          </a:p>
        </p:txBody>
      </p:sp>
      <p:sp>
        <p:nvSpPr>
          <p:cNvPr id="215" name="Google Shape;215;p34"/>
          <p:cNvSpPr/>
          <p:nvPr/>
        </p:nvSpPr>
        <p:spPr>
          <a:xfrm>
            <a:off x="2902137" y="2119803"/>
            <a:ext cx="1623325" cy="1665656"/>
          </a:xfrm>
          <a:custGeom>
            <a:avLst/>
            <a:gdLst/>
            <a:ahLst/>
            <a:cxnLst/>
            <a:rect l="l" t="t" r="r" b="b"/>
            <a:pathLst>
              <a:path w="21501" h="20867" extrusionOk="0">
                <a:moveTo>
                  <a:pt x="21501" y="3787"/>
                </a:moveTo>
                <a:lnTo>
                  <a:pt x="21501" y="9990"/>
                </a:lnTo>
                <a:lnTo>
                  <a:pt x="14929" y="9990"/>
                </a:lnTo>
                <a:lnTo>
                  <a:pt x="16281" y="8704"/>
                </a:lnTo>
                <a:cubicBezTo>
                  <a:pt x="14580" y="4140"/>
                  <a:pt x="7864" y="3920"/>
                  <a:pt x="5837" y="8362"/>
                </a:cubicBezTo>
                <a:cubicBezTo>
                  <a:pt x="4878" y="10464"/>
                  <a:pt x="5470" y="12605"/>
                  <a:pt x="6862" y="14040"/>
                </a:cubicBezTo>
                <a:cubicBezTo>
                  <a:pt x="8248" y="15468"/>
                  <a:pt x="10429" y="16200"/>
                  <a:pt x="12713" y="15502"/>
                </a:cubicBezTo>
                <a:cubicBezTo>
                  <a:pt x="12159" y="16331"/>
                  <a:pt x="11733" y="17232"/>
                  <a:pt x="11448" y="18175"/>
                </a:cubicBezTo>
                <a:cubicBezTo>
                  <a:pt x="11183" y="19051"/>
                  <a:pt x="11042" y="19956"/>
                  <a:pt x="11027" y="20867"/>
                </a:cubicBezTo>
                <a:cubicBezTo>
                  <a:pt x="7844" y="20900"/>
                  <a:pt x="4992" y="19642"/>
                  <a:pt x="2992" y="17624"/>
                </a:cubicBezTo>
                <a:cubicBezTo>
                  <a:pt x="1979" y="16603"/>
                  <a:pt x="1184" y="15386"/>
                  <a:pt x="666" y="14048"/>
                </a:cubicBezTo>
                <a:cubicBezTo>
                  <a:pt x="145" y="12705"/>
                  <a:pt x="-99" y="11235"/>
                  <a:pt x="38" y="9702"/>
                </a:cubicBezTo>
                <a:cubicBezTo>
                  <a:pt x="256" y="7262"/>
                  <a:pt x="1257" y="5184"/>
                  <a:pt x="2727" y="3588"/>
                </a:cubicBezTo>
                <a:cubicBezTo>
                  <a:pt x="4232" y="1956"/>
                  <a:pt x="6226" y="831"/>
                  <a:pt x="8406" y="316"/>
                </a:cubicBezTo>
                <a:cubicBezTo>
                  <a:pt x="12706" y="-700"/>
                  <a:pt x="17572" y="711"/>
                  <a:pt x="20335" y="4861"/>
                </a:cubicBezTo>
                <a:lnTo>
                  <a:pt x="21501" y="3787"/>
                </a:lnTo>
                <a:close/>
              </a:path>
            </a:pathLst>
          </a:custGeom>
          <a:solidFill>
            <a:schemeClr val="accent5"/>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000000"/>
              </a:solidFill>
              <a:latin typeface="Lato Light"/>
              <a:ea typeface="Lato Light"/>
              <a:cs typeface="Lato Light"/>
              <a:sym typeface="Lato Light"/>
            </a:endParaRPr>
          </a:p>
        </p:txBody>
      </p:sp>
      <p:sp>
        <p:nvSpPr>
          <p:cNvPr id="216" name="Google Shape;216;p34"/>
          <p:cNvSpPr/>
          <p:nvPr/>
        </p:nvSpPr>
        <p:spPr>
          <a:xfrm>
            <a:off x="4601972" y="2120103"/>
            <a:ext cx="1639864" cy="1665623"/>
          </a:xfrm>
          <a:custGeom>
            <a:avLst/>
            <a:gdLst/>
            <a:ahLst/>
            <a:cxnLst/>
            <a:rect l="l" t="t" r="r" b="b"/>
            <a:pathLst>
              <a:path w="21467" h="21208" extrusionOk="0">
                <a:moveTo>
                  <a:pt x="10372" y="3"/>
                </a:moveTo>
                <a:cubicBezTo>
                  <a:pt x="10348" y="975"/>
                  <a:pt x="10194" y="1941"/>
                  <a:pt x="9914" y="2875"/>
                </a:cubicBezTo>
                <a:cubicBezTo>
                  <a:pt x="9631" y="3818"/>
                  <a:pt x="9222" y="4720"/>
                  <a:pt x="8697" y="5558"/>
                </a:cubicBezTo>
                <a:cubicBezTo>
                  <a:pt x="10843" y="4811"/>
                  <a:pt x="12957" y="5403"/>
                  <a:pt x="14390" y="6707"/>
                </a:cubicBezTo>
                <a:cubicBezTo>
                  <a:pt x="15803" y="7993"/>
                  <a:pt x="16564" y="9984"/>
                  <a:pt x="15935" y="12092"/>
                </a:cubicBezTo>
                <a:cubicBezTo>
                  <a:pt x="15185" y="14609"/>
                  <a:pt x="13018" y="15950"/>
                  <a:pt x="10791" y="16004"/>
                </a:cubicBezTo>
                <a:cubicBezTo>
                  <a:pt x="9683" y="16031"/>
                  <a:pt x="8573" y="15737"/>
                  <a:pt x="7616" y="15155"/>
                </a:cubicBezTo>
                <a:cubicBezTo>
                  <a:pt x="6612" y="14545"/>
                  <a:pt x="5769" y="13615"/>
                  <a:pt x="5249" y="12354"/>
                </a:cubicBezTo>
                <a:lnTo>
                  <a:pt x="6505" y="11107"/>
                </a:lnTo>
                <a:lnTo>
                  <a:pt x="0" y="11107"/>
                </a:lnTo>
                <a:lnTo>
                  <a:pt x="0" y="17436"/>
                </a:lnTo>
                <a:lnTo>
                  <a:pt x="1358" y="16110"/>
                </a:lnTo>
                <a:cubicBezTo>
                  <a:pt x="3668" y="19863"/>
                  <a:pt x="7726" y="21521"/>
                  <a:pt x="11614" y="21159"/>
                </a:cubicBezTo>
                <a:cubicBezTo>
                  <a:pt x="13439" y="20989"/>
                  <a:pt x="15221" y="20372"/>
                  <a:pt x="16771" y="19348"/>
                </a:cubicBezTo>
                <a:cubicBezTo>
                  <a:pt x="18313" y="18329"/>
                  <a:pt x="19638" y="16901"/>
                  <a:pt x="20512" y="15040"/>
                </a:cubicBezTo>
                <a:cubicBezTo>
                  <a:pt x="21361" y="13233"/>
                  <a:pt x="21600" y="11358"/>
                  <a:pt x="21401" y="9578"/>
                </a:cubicBezTo>
                <a:cubicBezTo>
                  <a:pt x="21204" y="7817"/>
                  <a:pt x="20575" y="6137"/>
                  <a:pt x="19586" y="4691"/>
                </a:cubicBezTo>
                <a:cubicBezTo>
                  <a:pt x="17644" y="1852"/>
                  <a:pt x="14322" y="-79"/>
                  <a:pt x="10372" y="3"/>
                </a:cubicBezTo>
                <a:close/>
              </a:path>
            </a:pathLst>
          </a:custGeom>
          <a:solidFill>
            <a:schemeClr val="accent4"/>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217" name="Google Shape;217;p34"/>
          <p:cNvSpPr/>
          <p:nvPr/>
        </p:nvSpPr>
        <p:spPr>
          <a:xfrm>
            <a:off x="3733047" y="2990677"/>
            <a:ext cx="1662404" cy="1639761"/>
          </a:xfrm>
          <a:custGeom>
            <a:avLst/>
            <a:gdLst/>
            <a:ahLst/>
            <a:cxnLst/>
            <a:rect l="l" t="t" r="r" b="b"/>
            <a:pathLst>
              <a:path w="21501" h="21446" extrusionOk="0">
                <a:moveTo>
                  <a:pt x="3765" y="0"/>
                </a:moveTo>
                <a:lnTo>
                  <a:pt x="10283" y="0"/>
                </a:lnTo>
                <a:lnTo>
                  <a:pt x="10283" y="6590"/>
                </a:lnTo>
                <a:lnTo>
                  <a:pt x="8990" y="5343"/>
                </a:lnTo>
                <a:cubicBezTo>
                  <a:pt x="7519" y="5878"/>
                  <a:pt x="6512" y="6832"/>
                  <a:pt x="5929" y="7968"/>
                </a:cubicBezTo>
                <a:cubicBezTo>
                  <a:pt x="5337" y="9121"/>
                  <a:pt x="5179" y="10464"/>
                  <a:pt x="5446" y="11727"/>
                </a:cubicBezTo>
                <a:cubicBezTo>
                  <a:pt x="5970" y="14204"/>
                  <a:pt x="8090" y="16272"/>
                  <a:pt x="11243" y="16062"/>
                </a:cubicBezTo>
                <a:cubicBezTo>
                  <a:pt x="12115" y="16003"/>
                  <a:pt x="12895" y="15724"/>
                  <a:pt x="13572" y="15302"/>
                </a:cubicBezTo>
                <a:cubicBezTo>
                  <a:pt x="14286" y="14856"/>
                  <a:pt x="14889" y="14248"/>
                  <a:pt x="15335" y="13548"/>
                </a:cubicBezTo>
                <a:cubicBezTo>
                  <a:pt x="16207" y="12178"/>
                  <a:pt x="16504" y="10431"/>
                  <a:pt x="15928" y="8703"/>
                </a:cubicBezTo>
                <a:cubicBezTo>
                  <a:pt x="16792" y="9263"/>
                  <a:pt x="17732" y="9692"/>
                  <a:pt x="18718" y="9979"/>
                </a:cubicBezTo>
                <a:cubicBezTo>
                  <a:pt x="19623" y="10242"/>
                  <a:pt x="20559" y="10383"/>
                  <a:pt x="21501" y="10396"/>
                </a:cubicBezTo>
                <a:cubicBezTo>
                  <a:pt x="21505" y="12780"/>
                  <a:pt x="20816" y="14901"/>
                  <a:pt x="19662" y="16639"/>
                </a:cubicBezTo>
                <a:cubicBezTo>
                  <a:pt x="18516" y="18366"/>
                  <a:pt x="16908" y="19721"/>
                  <a:pt x="15053" y="20543"/>
                </a:cubicBezTo>
                <a:cubicBezTo>
                  <a:pt x="13325" y="21308"/>
                  <a:pt x="11408" y="21600"/>
                  <a:pt x="9505" y="21369"/>
                </a:cubicBezTo>
                <a:cubicBezTo>
                  <a:pt x="7408" y="21114"/>
                  <a:pt x="5325" y="20227"/>
                  <a:pt x="3541" y="18603"/>
                </a:cubicBezTo>
                <a:cubicBezTo>
                  <a:pt x="2210" y="17392"/>
                  <a:pt x="1279" y="15930"/>
                  <a:pt x="702" y="14376"/>
                </a:cubicBezTo>
                <a:cubicBezTo>
                  <a:pt x="131" y="12837"/>
                  <a:pt x="-95" y="11201"/>
                  <a:pt x="36" y="9594"/>
                </a:cubicBezTo>
                <a:cubicBezTo>
                  <a:pt x="300" y="6352"/>
                  <a:pt x="2013" y="3238"/>
                  <a:pt x="5065" y="1365"/>
                </a:cubicBezTo>
                <a:lnTo>
                  <a:pt x="3765" y="0"/>
                </a:lnTo>
                <a:close/>
              </a:path>
            </a:pathLst>
          </a:custGeom>
          <a:solidFill>
            <a:srgbClr val="437DB2"/>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000000"/>
              </a:solidFill>
              <a:latin typeface="Lato Light"/>
              <a:ea typeface="Lato Light"/>
              <a:cs typeface="Lato Light"/>
              <a:sym typeface="Lato Light"/>
            </a:endParaRPr>
          </a:p>
        </p:txBody>
      </p:sp>
      <p:sp>
        <p:nvSpPr>
          <p:cNvPr id="218" name="Google Shape;218;p34"/>
          <p:cNvSpPr/>
          <p:nvPr/>
        </p:nvSpPr>
        <p:spPr>
          <a:xfrm>
            <a:off x="3736306" y="1917864"/>
            <a:ext cx="423758" cy="316332"/>
          </a:xfrm>
          <a:custGeom>
            <a:avLst/>
            <a:gdLst/>
            <a:ahLst/>
            <a:cxnLst/>
            <a:rect l="l" t="t" r="r" b="b"/>
            <a:pathLst>
              <a:path w="21579" h="21600" extrusionOk="0">
                <a:moveTo>
                  <a:pt x="21579" y="21600"/>
                </a:moveTo>
                <a:cubicBezTo>
                  <a:pt x="20965" y="19090"/>
                  <a:pt x="20631" y="16471"/>
                  <a:pt x="20586" y="13829"/>
                </a:cubicBezTo>
                <a:cubicBezTo>
                  <a:pt x="20543" y="11244"/>
                  <a:pt x="20778" y="8664"/>
                  <a:pt x="21284" y="6170"/>
                </a:cubicBezTo>
                <a:cubicBezTo>
                  <a:pt x="18128" y="4224"/>
                  <a:pt x="14832" y="2720"/>
                  <a:pt x="11448" y="1683"/>
                </a:cubicBezTo>
                <a:cubicBezTo>
                  <a:pt x="8066" y="648"/>
                  <a:pt x="4614" y="84"/>
                  <a:pt x="1146" y="0"/>
                </a:cubicBezTo>
                <a:cubicBezTo>
                  <a:pt x="743" y="2263"/>
                  <a:pt x="445" y="4557"/>
                  <a:pt x="254" y="6870"/>
                </a:cubicBezTo>
                <a:cubicBezTo>
                  <a:pt x="62" y="9193"/>
                  <a:pt x="-21" y="11531"/>
                  <a:pt x="5" y="13868"/>
                </a:cubicBezTo>
                <a:cubicBezTo>
                  <a:pt x="3936" y="13809"/>
                  <a:pt x="7854" y="14499"/>
                  <a:pt x="11642" y="15919"/>
                </a:cubicBezTo>
                <a:cubicBezTo>
                  <a:pt x="15124" y="17224"/>
                  <a:pt x="18464" y="19134"/>
                  <a:pt x="21579" y="21600"/>
                </a:cubicBezTo>
                <a:close/>
              </a:path>
            </a:pathLst>
          </a:custGeom>
          <a:solidFill>
            <a:schemeClr val="accent1"/>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219" name="Google Shape;219;p34"/>
          <p:cNvSpPr/>
          <p:nvPr/>
        </p:nvSpPr>
        <p:spPr>
          <a:xfrm>
            <a:off x="3532785" y="3357930"/>
            <a:ext cx="325512" cy="426509"/>
          </a:xfrm>
          <a:custGeom>
            <a:avLst/>
            <a:gdLst/>
            <a:ahLst/>
            <a:cxnLst/>
            <a:rect l="l" t="t" r="r" b="b"/>
            <a:pathLst>
              <a:path w="21600" h="21579" extrusionOk="0">
                <a:moveTo>
                  <a:pt x="21600" y="0"/>
                </a:moveTo>
                <a:cubicBezTo>
                  <a:pt x="19109" y="597"/>
                  <a:pt x="16522" y="932"/>
                  <a:pt x="13913" y="995"/>
                </a:cubicBezTo>
                <a:cubicBezTo>
                  <a:pt x="11327" y="1058"/>
                  <a:pt x="8742" y="853"/>
                  <a:pt x="6227" y="387"/>
                </a:cubicBezTo>
                <a:cubicBezTo>
                  <a:pt x="4357" y="3529"/>
                  <a:pt x="2888" y="6802"/>
                  <a:pt x="1843" y="10161"/>
                </a:cubicBezTo>
                <a:cubicBezTo>
                  <a:pt x="803" y="13498"/>
                  <a:pt x="186" y="16905"/>
                  <a:pt x="0" y="20333"/>
                </a:cubicBezTo>
                <a:cubicBezTo>
                  <a:pt x="2248" y="20780"/>
                  <a:pt x="4534" y="21109"/>
                  <a:pt x="6842" y="21316"/>
                </a:cubicBezTo>
                <a:cubicBezTo>
                  <a:pt x="9039" y="21513"/>
                  <a:pt x="11250" y="21600"/>
                  <a:pt x="13462" y="21575"/>
                </a:cubicBezTo>
                <a:cubicBezTo>
                  <a:pt x="13546" y="17890"/>
                  <a:pt x="14247" y="14228"/>
                  <a:pt x="15549" y="10679"/>
                </a:cubicBezTo>
                <a:cubicBezTo>
                  <a:pt x="16926" y="6926"/>
                  <a:pt x="18961" y="3334"/>
                  <a:pt x="21600" y="0"/>
                </a:cubicBezTo>
                <a:close/>
              </a:path>
            </a:pathLst>
          </a:custGeom>
          <a:solidFill>
            <a:schemeClr val="accent5"/>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220" name="Google Shape;220;p34"/>
          <p:cNvSpPr/>
          <p:nvPr/>
        </p:nvSpPr>
        <p:spPr>
          <a:xfrm>
            <a:off x="4965248" y="3654331"/>
            <a:ext cx="427165" cy="337446"/>
          </a:xfrm>
          <a:custGeom>
            <a:avLst/>
            <a:gdLst/>
            <a:ahLst/>
            <a:cxnLst/>
            <a:rect l="l" t="t" r="r" b="b"/>
            <a:pathLst>
              <a:path w="21574" h="21600" extrusionOk="0">
                <a:moveTo>
                  <a:pt x="21568" y="8485"/>
                </a:moveTo>
                <a:cubicBezTo>
                  <a:pt x="21600" y="10739"/>
                  <a:pt x="21515" y="12993"/>
                  <a:pt x="21313" y="15232"/>
                </a:cubicBezTo>
                <a:cubicBezTo>
                  <a:pt x="21120" y="17377"/>
                  <a:pt x="20820" y="19504"/>
                  <a:pt x="20415" y="21600"/>
                </a:cubicBezTo>
                <a:cubicBezTo>
                  <a:pt x="17022" y="21426"/>
                  <a:pt x="13651" y="20820"/>
                  <a:pt x="10352" y="19792"/>
                </a:cubicBezTo>
                <a:cubicBezTo>
                  <a:pt x="7008" y="18749"/>
                  <a:pt x="3756" y="17277"/>
                  <a:pt x="646" y="15398"/>
                </a:cubicBezTo>
                <a:cubicBezTo>
                  <a:pt x="1044" y="12939"/>
                  <a:pt x="1202" y="10426"/>
                  <a:pt x="1114" y="7918"/>
                </a:cubicBezTo>
                <a:cubicBezTo>
                  <a:pt x="1020" y="5228"/>
                  <a:pt x="646" y="2565"/>
                  <a:pt x="0" y="0"/>
                </a:cubicBezTo>
                <a:cubicBezTo>
                  <a:pt x="3333" y="2760"/>
                  <a:pt x="6962" y="4892"/>
                  <a:pt x="10774" y="6331"/>
                </a:cubicBezTo>
                <a:cubicBezTo>
                  <a:pt x="14281" y="7655"/>
                  <a:pt x="17911" y="8379"/>
                  <a:pt x="21568" y="8485"/>
                </a:cubicBezTo>
                <a:close/>
              </a:path>
            </a:pathLst>
          </a:custGeom>
          <a:solidFill>
            <a:srgbClr val="325D85"/>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221" name="Google Shape;221;p34"/>
          <p:cNvSpPr/>
          <p:nvPr/>
        </p:nvSpPr>
        <p:spPr>
          <a:xfrm>
            <a:off x="5263221" y="2119823"/>
            <a:ext cx="332640" cy="436981"/>
          </a:xfrm>
          <a:custGeom>
            <a:avLst/>
            <a:gdLst/>
            <a:ahLst/>
            <a:cxnLst/>
            <a:rect l="l" t="t" r="r" b="b"/>
            <a:pathLst>
              <a:path w="21600" h="21566" extrusionOk="0">
                <a:moveTo>
                  <a:pt x="21600" y="971"/>
                </a:moveTo>
                <a:cubicBezTo>
                  <a:pt x="21515" y="4369"/>
                  <a:pt x="20965" y="7751"/>
                  <a:pt x="19961" y="11062"/>
                </a:cubicBezTo>
                <a:cubicBezTo>
                  <a:pt x="18948" y="14404"/>
                  <a:pt x="17476" y="17656"/>
                  <a:pt x="15571" y="20764"/>
                </a:cubicBezTo>
                <a:cubicBezTo>
                  <a:pt x="13115" y="20381"/>
                  <a:pt x="10605" y="20240"/>
                  <a:pt x="8102" y="20343"/>
                </a:cubicBezTo>
                <a:cubicBezTo>
                  <a:pt x="5339" y="20458"/>
                  <a:pt x="2612" y="20869"/>
                  <a:pt x="0" y="21566"/>
                </a:cubicBezTo>
                <a:cubicBezTo>
                  <a:pt x="2626" y="18367"/>
                  <a:pt x="4673" y="14912"/>
                  <a:pt x="6083" y="11294"/>
                </a:cubicBezTo>
                <a:cubicBezTo>
                  <a:pt x="7509" y="7635"/>
                  <a:pt x="8272" y="3844"/>
                  <a:pt x="8350" y="27"/>
                </a:cubicBezTo>
                <a:cubicBezTo>
                  <a:pt x="10487" y="-34"/>
                  <a:pt x="12628" y="8"/>
                  <a:pt x="14759" y="151"/>
                </a:cubicBezTo>
                <a:cubicBezTo>
                  <a:pt x="17061" y="306"/>
                  <a:pt x="19346" y="580"/>
                  <a:pt x="21600" y="971"/>
                </a:cubicBezTo>
                <a:close/>
              </a:path>
            </a:pathLst>
          </a:custGeom>
          <a:solidFill>
            <a:schemeClr val="accent4"/>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222" name="Google Shape;222;p34"/>
          <p:cNvSpPr txBox="1"/>
          <p:nvPr/>
        </p:nvSpPr>
        <p:spPr>
          <a:xfrm>
            <a:off x="4418481" y="1943276"/>
            <a:ext cx="3207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DM Serif Display"/>
                <a:ea typeface="DM Serif Display"/>
                <a:cs typeface="DM Serif Display"/>
                <a:sym typeface="DM Serif Display"/>
              </a:rPr>
              <a:t>01</a:t>
            </a:r>
            <a:endParaRPr sz="1500" b="1">
              <a:solidFill>
                <a:schemeClr val="accent2"/>
              </a:solidFill>
              <a:latin typeface="DM Serif Display"/>
              <a:ea typeface="DM Serif Display"/>
              <a:cs typeface="DM Serif Display"/>
              <a:sym typeface="DM Serif Display"/>
            </a:endParaRPr>
          </a:p>
        </p:txBody>
      </p:sp>
      <p:sp>
        <p:nvSpPr>
          <p:cNvPr id="223" name="Google Shape;223;p34"/>
          <p:cNvSpPr txBox="1"/>
          <p:nvPr/>
        </p:nvSpPr>
        <p:spPr>
          <a:xfrm>
            <a:off x="4387426" y="3677818"/>
            <a:ext cx="3783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DM Serif Display"/>
                <a:ea typeface="DM Serif Display"/>
                <a:cs typeface="DM Serif Display"/>
                <a:sym typeface="DM Serif Display"/>
              </a:rPr>
              <a:t>03</a:t>
            </a:r>
            <a:endParaRPr sz="1500" b="1">
              <a:solidFill>
                <a:schemeClr val="accent2"/>
              </a:solidFill>
              <a:latin typeface="DM Serif Display"/>
              <a:ea typeface="DM Serif Display"/>
              <a:cs typeface="DM Serif Display"/>
              <a:sym typeface="DM Serif Display"/>
            </a:endParaRPr>
          </a:p>
        </p:txBody>
      </p:sp>
      <p:sp>
        <p:nvSpPr>
          <p:cNvPr id="224" name="Google Shape;224;p34"/>
          <p:cNvSpPr txBox="1"/>
          <p:nvPr/>
        </p:nvSpPr>
        <p:spPr>
          <a:xfrm>
            <a:off x="5244434" y="2819875"/>
            <a:ext cx="3702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DM Serif Display"/>
                <a:ea typeface="DM Serif Display"/>
                <a:cs typeface="DM Serif Display"/>
                <a:sym typeface="DM Serif Display"/>
              </a:rPr>
              <a:t>02</a:t>
            </a:r>
            <a:endParaRPr sz="1500" b="1">
              <a:solidFill>
                <a:schemeClr val="accent2"/>
              </a:solidFill>
              <a:latin typeface="DM Serif Display"/>
              <a:ea typeface="DM Serif Display"/>
              <a:cs typeface="DM Serif Display"/>
              <a:sym typeface="DM Serif Display"/>
            </a:endParaRPr>
          </a:p>
        </p:txBody>
      </p:sp>
      <p:sp>
        <p:nvSpPr>
          <p:cNvPr id="225" name="Google Shape;225;p34"/>
          <p:cNvSpPr txBox="1"/>
          <p:nvPr/>
        </p:nvSpPr>
        <p:spPr>
          <a:xfrm>
            <a:off x="3497093" y="2819875"/>
            <a:ext cx="3969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DM Serif Display"/>
                <a:ea typeface="DM Serif Display"/>
                <a:cs typeface="DM Serif Display"/>
                <a:sym typeface="DM Serif Display"/>
              </a:rPr>
              <a:t>04</a:t>
            </a:r>
            <a:endParaRPr sz="1500" b="1">
              <a:solidFill>
                <a:schemeClr val="accent2"/>
              </a:solidFill>
              <a:latin typeface="DM Serif Display"/>
              <a:ea typeface="DM Serif Display"/>
              <a:cs typeface="DM Serif Display"/>
              <a:sym typeface="DM Serif Display"/>
            </a:endParaRPr>
          </a:p>
        </p:txBody>
      </p:sp>
      <p:sp>
        <p:nvSpPr>
          <p:cNvPr id="226" name="Google Shape;226;p34"/>
          <p:cNvSpPr txBox="1">
            <a:spLocks noGrp="1"/>
          </p:cNvSpPr>
          <p:nvPr>
            <p:ph type="subTitle" idx="2"/>
          </p:nvPr>
        </p:nvSpPr>
        <p:spPr>
          <a:xfrm>
            <a:off x="6368675" y="3321975"/>
            <a:ext cx="2318400" cy="12162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1200"/>
              <a:buFont typeface="Open Sans Medium"/>
              <a:buNone/>
              <a:defRPr sz="1200">
                <a:solidFill>
                  <a:srgbClr val="000000"/>
                </a:solidFill>
                <a:latin typeface="Open Sans Medium"/>
                <a:ea typeface="Open Sans Medium"/>
                <a:cs typeface="Open Sans Medium"/>
                <a:sym typeface="Open Sans Medium"/>
              </a:defRPr>
            </a:lvl1pPr>
            <a:lvl2pPr lvl="1">
              <a:spcBef>
                <a:spcPts val="0"/>
              </a:spcBef>
              <a:spcAft>
                <a:spcPts val="0"/>
              </a:spcAft>
              <a:buClr>
                <a:srgbClr val="000000"/>
              </a:buClr>
              <a:buSzPts val="1200"/>
              <a:buNone/>
              <a:defRPr>
                <a:solidFill>
                  <a:srgbClr val="000000"/>
                </a:solidFill>
              </a:defRPr>
            </a:lvl2pPr>
            <a:lvl3pPr lvl="2">
              <a:spcBef>
                <a:spcPts val="0"/>
              </a:spcBef>
              <a:spcAft>
                <a:spcPts val="0"/>
              </a:spcAft>
              <a:buClr>
                <a:srgbClr val="000000"/>
              </a:buClr>
              <a:buSzPts val="1200"/>
              <a:buNone/>
              <a:defRPr>
                <a:solidFill>
                  <a:srgbClr val="000000"/>
                </a:solidFill>
              </a:defRPr>
            </a:lvl3pPr>
            <a:lvl4pPr lvl="3">
              <a:spcBef>
                <a:spcPts val="0"/>
              </a:spcBef>
              <a:spcAft>
                <a:spcPts val="0"/>
              </a:spcAft>
              <a:buClr>
                <a:srgbClr val="000000"/>
              </a:buClr>
              <a:buSzPts val="1200"/>
              <a:buNone/>
              <a:defRPr>
                <a:solidFill>
                  <a:srgbClr val="000000"/>
                </a:solidFill>
              </a:defRPr>
            </a:lvl4pPr>
            <a:lvl5pPr lvl="4">
              <a:spcBef>
                <a:spcPts val="0"/>
              </a:spcBef>
              <a:spcAft>
                <a:spcPts val="0"/>
              </a:spcAft>
              <a:buClr>
                <a:srgbClr val="000000"/>
              </a:buClr>
              <a:buSzPts val="1200"/>
              <a:buNone/>
              <a:defRPr>
                <a:solidFill>
                  <a:srgbClr val="000000"/>
                </a:solidFill>
              </a:defRPr>
            </a:lvl5pPr>
            <a:lvl6pPr lvl="5">
              <a:spcBef>
                <a:spcPts val="0"/>
              </a:spcBef>
              <a:spcAft>
                <a:spcPts val="0"/>
              </a:spcAft>
              <a:buClr>
                <a:srgbClr val="000000"/>
              </a:buClr>
              <a:buSzPts val="1200"/>
              <a:buNone/>
              <a:defRPr>
                <a:solidFill>
                  <a:srgbClr val="000000"/>
                </a:solidFill>
              </a:defRPr>
            </a:lvl6pPr>
            <a:lvl7pPr lvl="6">
              <a:spcBef>
                <a:spcPts val="0"/>
              </a:spcBef>
              <a:spcAft>
                <a:spcPts val="0"/>
              </a:spcAft>
              <a:buClr>
                <a:srgbClr val="000000"/>
              </a:buClr>
              <a:buSzPts val="1200"/>
              <a:buNone/>
              <a:defRPr>
                <a:solidFill>
                  <a:srgbClr val="000000"/>
                </a:solidFill>
              </a:defRPr>
            </a:lvl7pPr>
            <a:lvl8pPr lvl="7">
              <a:spcBef>
                <a:spcPts val="0"/>
              </a:spcBef>
              <a:spcAft>
                <a:spcPts val="0"/>
              </a:spcAft>
              <a:buClr>
                <a:srgbClr val="000000"/>
              </a:buClr>
              <a:buSzPts val="1200"/>
              <a:buNone/>
              <a:defRPr>
                <a:solidFill>
                  <a:srgbClr val="000000"/>
                </a:solidFill>
              </a:defRPr>
            </a:lvl8pPr>
            <a:lvl9pPr lvl="8">
              <a:spcBef>
                <a:spcPts val="0"/>
              </a:spcBef>
              <a:spcAft>
                <a:spcPts val="0"/>
              </a:spcAft>
              <a:buClr>
                <a:srgbClr val="000000"/>
              </a:buClr>
              <a:buSzPts val="1200"/>
              <a:buNone/>
              <a:defRPr>
                <a:solidFill>
                  <a:srgbClr val="000000"/>
                </a:solidFill>
              </a:defRPr>
            </a:lvl9pPr>
          </a:lstStyle>
          <a:p>
            <a:endParaRPr/>
          </a:p>
        </p:txBody>
      </p:sp>
      <p:sp>
        <p:nvSpPr>
          <p:cNvPr id="227" name="Google Shape;227;p34"/>
          <p:cNvSpPr txBox="1">
            <a:spLocks noGrp="1"/>
          </p:cNvSpPr>
          <p:nvPr>
            <p:ph type="subTitle" idx="3"/>
          </p:nvPr>
        </p:nvSpPr>
        <p:spPr>
          <a:xfrm>
            <a:off x="470725" y="1394975"/>
            <a:ext cx="2318400" cy="1216200"/>
          </a:xfrm>
          <a:prstGeom prst="rect">
            <a:avLst/>
          </a:prstGeom>
        </p:spPr>
        <p:txBody>
          <a:bodyPr spcFirstLastPara="1" wrap="square" lIns="91425" tIns="91425" rIns="91425" bIns="91425" anchor="t" anchorCtr="0">
            <a:normAutofit/>
          </a:bodyPr>
          <a:lstStyle>
            <a:lvl1pPr lvl="0" algn="r">
              <a:spcBef>
                <a:spcPts val="0"/>
              </a:spcBef>
              <a:spcAft>
                <a:spcPts val="0"/>
              </a:spcAft>
              <a:buClr>
                <a:schemeClr val="accent2"/>
              </a:buClr>
              <a:buSzPts val="1200"/>
              <a:buFont typeface="Open Sans Medium"/>
              <a:buNone/>
              <a:defRPr sz="1200">
                <a:solidFill>
                  <a:schemeClr val="accent2"/>
                </a:solidFill>
                <a:latin typeface="Open Sans Medium"/>
                <a:ea typeface="Open Sans Medium"/>
                <a:cs typeface="Open Sans Medium"/>
                <a:sym typeface="Open Sans Medium"/>
              </a:defRPr>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228" name="Google Shape;228;p34"/>
          <p:cNvSpPr txBox="1">
            <a:spLocks noGrp="1"/>
          </p:cNvSpPr>
          <p:nvPr>
            <p:ph type="subTitle" idx="4"/>
          </p:nvPr>
        </p:nvSpPr>
        <p:spPr>
          <a:xfrm>
            <a:off x="470725" y="3321975"/>
            <a:ext cx="2318400" cy="1216200"/>
          </a:xfrm>
          <a:prstGeom prst="rect">
            <a:avLst/>
          </a:prstGeom>
        </p:spPr>
        <p:txBody>
          <a:bodyPr spcFirstLastPara="1" wrap="square" lIns="91425" tIns="91425" rIns="91425" bIns="91425" anchor="t" anchorCtr="0">
            <a:normAutofit/>
          </a:bodyPr>
          <a:lstStyle>
            <a:lvl1pPr lvl="0" algn="r">
              <a:spcBef>
                <a:spcPts val="0"/>
              </a:spcBef>
              <a:spcAft>
                <a:spcPts val="0"/>
              </a:spcAft>
              <a:buClr>
                <a:srgbClr val="000000"/>
              </a:buClr>
              <a:buSzPts val="1200"/>
              <a:buFont typeface="Open Sans Medium"/>
              <a:buNone/>
              <a:defRPr sz="1200">
                <a:solidFill>
                  <a:srgbClr val="000000"/>
                </a:solidFill>
                <a:latin typeface="Open Sans Medium"/>
                <a:ea typeface="Open Sans Medium"/>
                <a:cs typeface="Open Sans Medium"/>
                <a:sym typeface="Open Sans Medium"/>
              </a:defRPr>
            </a:lvl1pPr>
            <a:lvl2pPr lvl="1" algn="r">
              <a:spcBef>
                <a:spcPts val="0"/>
              </a:spcBef>
              <a:spcAft>
                <a:spcPts val="0"/>
              </a:spcAft>
              <a:buClr>
                <a:srgbClr val="000000"/>
              </a:buClr>
              <a:buSzPts val="1200"/>
              <a:buNone/>
              <a:defRPr>
                <a:solidFill>
                  <a:srgbClr val="000000"/>
                </a:solidFill>
              </a:defRPr>
            </a:lvl2pPr>
            <a:lvl3pPr lvl="2" algn="r">
              <a:spcBef>
                <a:spcPts val="0"/>
              </a:spcBef>
              <a:spcAft>
                <a:spcPts val="0"/>
              </a:spcAft>
              <a:buClr>
                <a:srgbClr val="000000"/>
              </a:buClr>
              <a:buSzPts val="1200"/>
              <a:buNone/>
              <a:defRPr>
                <a:solidFill>
                  <a:srgbClr val="000000"/>
                </a:solidFill>
              </a:defRPr>
            </a:lvl3pPr>
            <a:lvl4pPr lvl="3" algn="r">
              <a:spcBef>
                <a:spcPts val="0"/>
              </a:spcBef>
              <a:spcAft>
                <a:spcPts val="0"/>
              </a:spcAft>
              <a:buClr>
                <a:srgbClr val="000000"/>
              </a:buClr>
              <a:buSzPts val="1200"/>
              <a:buNone/>
              <a:defRPr>
                <a:solidFill>
                  <a:srgbClr val="000000"/>
                </a:solidFill>
              </a:defRPr>
            </a:lvl4pPr>
            <a:lvl5pPr lvl="4" algn="r">
              <a:spcBef>
                <a:spcPts val="0"/>
              </a:spcBef>
              <a:spcAft>
                <a:spcPts val="0"/>
              </a:spcAft>
              <a:buClr>
                <a:srgbClr val="000000"/>
              </a:buClr>
              <a:buSzPts val="1200"/>
              <a:buNone/>
              <a:defRPr>
                <a:solidFill>
                  <a:srgbClr val="000000"/>
                </a:solidFill>
              </a:defRPr>
            </a:lvl5pPr>
            <a:lvl6pPr lvl="5" algn="r">
              <a:spcBef>
                <a:spcPts val="0"/>
              </a:spcBef>
              <a:spcAft>
                <a:spcPts val="0"/>
              </a:spcAft>
              <a:buClr>
                <a:srgbClr val="000000"/>
              </a:buClr>
              <a:buSzPts val="1200"/>
              <a:buNone/>
              <a:defRPr>
                <a:solidFill>
                  <a:srgbClr val="000000"/>
                </a:solidFill>
              </a:defRPr>
            </a:lvl6pPr>
            <a:lvl7pPr lvl="6" algn="r">
              <a:spcBef>
                <a:spcPts val="0"/>
              </a:spcBef>
              <a:spcAft>
                <a:spcPts val="0"/>
              </a:spcAft>
              <a:buClr>
                <a:srgbClr val="000000"/>
              </a:buClr>
              <a:buSzPts val="1200"/>
              <a:buNone/>
              <a:defRPr>
                <a:solidFill>
                  <a:srgbClr val="000000"/>
                </a:solidFill>
              </a:defRPr>
            </a:lvl7pPr>
            <a:lvl8pPr lvl="7" algn="r">
              <a:spcBef>
                <a:spcPts val="0"/>
              </a:spcBef>
              <a:spcAft>
                <a:spcPts val="0"/>
              </a:spcAft>
              <a:buClr>
                <a:srgbClr val="000000"/>
              </a:buClr>
              <a:buSzPts val="1200"/>
              <a:buNone/>
              <a:defRPr>
                <a:solidFill>
                  <a:srgbClr val="000000"/>
                </a:solidFill>
              </a:defRPr>
            </a:lvl8pPr>
            <a:lvl9pPr lvl="8" algn="r">
              <a:spcBef>
                <a:spcPts val="0"/>
              </a:spcBef>
              <a:spcAft>
                <a:spcPts val="0"/>
              </a:spcAft>
              <a:buClr>
                <a:srgbClr val="000000"/>
              </a:buClr>
              <a:buSzPts val="1200"/>
              <a:buNone/>
              <a:defRPr>
                <a:solidFill>
                  <a:srgbClr val="000000"/>
                </a:solidFill>
              </a:defRPr>
            </a:lvl9pPr>
          </a:lstStyle>
          <a:p>
            <a:endParaRPr/>
          </a:p>
        </p:txBody>
      </p:sp>
      <p:sp>
        <p:nvSpPr>
          <p:cNvPr id="229" name="Google Shape;229;p34"/>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0000"/>
              </a:buClr>
              <a:buSzPts val="2400"/>
              <a:buNone/>
              <a:defRPr sz="2400">
                <a:solidFill>
                  <a:srgbClr val="000000"/>
                </a:solidFill>
              </a:defRPr>
            </a:lvl1pPr>
            <a:lvl2pPr lvl="1">
              <a:spcBef>
                <a:spcPts val="0"/>
              </a:spcBef>
              <a:spcAft>
                <a:spcPts val="0"/>
              </a:spcAft>
              <a:buClr>
                <a:srgbClr val="000000"/>
              </a:buClr>
              <a:buSzPts val="2800"/>
              <a:buNone/>
              <a:defRPr>
                <a:solidFill>
                  <a:srgbClr val="000000"/>
                </a:solidFill>
                <a:latin typeface="Lato Light"/>
                <a:ea typeface="Lato Light"/>
                <a:cs typeface="Lato Light"/>
                <a:sym typeface="Lato Light"/>
              </a:defRPr>
            </a:lvl2pPr>
            <a:lvl3pPr lvl="2">
              <a:spcBef>
                <a:spcPts val="0"/>
              </a:spcBef>
              <a:spcAft>
                <a:spcPts val="0"/>
              </a:spcAft>
              <a:buClr>
                <a:srgbClr val="000000"/>
              </a:buClr>
              <a:buSzPts val="2800"/>
              <a:buNone/>
              <a:defRPr>
                <a:solidFill>
                  <a:srgbClr val="000000"/>
                </a:solidFill>
                <a:latin typeface="Lato Light"/>
                <a:ea typeface="Lato Light"/>
                <a:cs typeface="Lato Light"/>
                <a:sym typeface="Lato Light"/>
              </a:defRPr>
            </a:lvl3pPr>
            <a:lvl4pPr lvl="3">
              <a:spcBef>
                <a:spcPts val="0"/>
              </a:spcBef>
              <a:spcAft>
                <a:spcPts val="0"/>
              </a:spcAft>
              <a:buClr>
                <a:srgbClr val="000000"/>
              </a:buClr>
              <a:buSzPts val="2800"/>
              <a:buNone/>
              <a:defRPr>
                <a:solidFill>
                  <a:srgbClr val="000000"/>
                </a:solidFill>
                <a:latin typeface="Lato Light"/>
                <a:ea typeface="Lato Light"/>
                <a:cs typeface="Lato Light"/>
                <a:sym typeface="Lato Light"/>
              </a:defRPr>
            </a:lvl4pPr>
            <a:lvl5pPr lvl="4">
              <a:spcBef>
                <a:spcPts val="0"/>
              </a:spcBef>
              <a:spcAft>
                <a:spcPts val="0"/>
              </a:spcAft>
              <a:buClr>
                <a:srgbClr val="000000"/>
              </a:buClr>
              <a:buSzPts val="2800"/>
              <a:buNone/>
              <a:defRPr>
                <a:solidFill>
                  <a:srgbClr val="000000"/>
                </a:solidFill>
                <a:latin typeface="Lato Light"/>
                <a:ea typeface="Lato Light"/>
                <a:cs typeface="Lato Light"/>
                <a:sym typeface="Lato Light"/>
              </a:defRPr>
            </a:lvl5pPr>
            <a:lvl6pPr lvl="5">
              <a:spcBef>
                <a:spcPts val="0"/>
              </a:spcBef>
              <a:spcAft>
                <a:spcPts val="0"/>
              </a:spcAft>
              <a:buClr>
                <a:srgbClr val="000000"/>
              </a:buClr>
              <a:buSzPts val="2800"/>
              <a:buNone/>
              <a:defRPr>
                <a:solidFill>
                  <a:srgbClr val="000000"/>
                </a:solidFill>
                <a:latin typeface="Lato Light"/>
                <a:ea typeface="Lato Light"/>
                <a:cs typeface="Lato Light"/>
                <a:sym typeface="Lato Light"/>
              </a:defRPr>
            </a:lvl6pPr>
            <a:lvl7pPr lvl="6">
              <a:spcBef>
                <a:spcPts val="0"/>
              </a:spcBef>
              <a:spcAft>
                <a:spcPts val="0"/>
              </a:spcAft>
              <a:buClr>
                <a:srgbClr val="000000"/>
              </a:buClr>
              <a:buSzPts val="2800"/>
              <a:buNone/>
              <a:defRPr>
                <a:solidFill>
                  <a:srgbClr val="000000"/>
                </a:solidFill>
                <a:latin typeface="Lato Light"/>
                <a:ea typeface="Lato Light"/>
                <a:cs typeface="Lato Light"/>
                <a:sym typeface="Lato Light"/>
              </a:defRPr>
            </a:lvl7pPr>
            <a:lvl8pPr lvl="7">
              <a:spcBef>
                <a:spcPts val="0"/>
              </a:spcBef>
              <a:spcAft>
                <a:spcPts val="0"/>
              </a:spcAft>
              <a:buClr>
                <a:srgbClr val="000000"/>
              </a:buClr>
              <a:buSzPts val="2800"/>
              <a:buNone/>
              <a:defRPr>
                <a:solidFill>
                  <a:srgbClr val="000000"/>
                </a:solidFill>
                <a:latin typeface="Lato Light"/>
                <a:ea typeface="Lato Light"/>
                <a:cs typeface="Lato Light"/>
                <a:sym typeface="Lato Light"/>
              </a:defRPr>
            </a:lvl8pPr>
            <a:lvl9pPr lvl="8">
              <a:spcBef>
                <a:spcPts val="0"/>
              </a:spcBef>
              <a:spcAft>
                <a:spcPts val="0"/>
              </a:spcAft>
              <a:buClr>
                <a:srgbClr val="000000"/>
              </a:buClr>
              <a:buSzPts val="2800"/>
              <a:buNone/>
              <a:defRPr>
                <a:solidFill>
                  <a:srgbClr val="000000"/>
                </a:solidFill>
                <a:latin typeface="Lato Light"/>
                <a:ea typeface="Lato Light"/>
                <a:cs typeface="Lato Light"/>
                <a:sym typeface="Lato Ligh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oints 4_3">
  <p:cSld name="CUSTOM_3_1">
    <p:spTree>
      <p:nvGrpSpPr>
        <p:cNvPr id="1" name="Shape 230"/>
        <p:cNvGrpSpPr/>
        <p:nvPr/>
      </p:nvGrpSpPr>
      <p:grpSpPr>
        <a:xfrm>
          <a:off x="0" y="0"/>
          <a:ext cx="0" cy="0"/>
          <a:chOff x="0" y="0"/>
          <a:chExt cx="0" cy="0"/>
        </a:xfrm>
      </p:grpSpPr>
      <p:pic>
        <p:nvPicPr>
          <p:cNvPr id="231" name="Google Shape;231;p35"/>
          <p:cNvPicPr preferRelativeResize="0"/>
          <p:nvPr/>
        </p:nvPicPr>
        <p:blipFill rotWithShape="1">
          <a:blip r:embed="rId2">
            <a:alphaModFix amt="50000"/>
          </a:blip>
          <a:srcRect l="8184" r="2466" b="10490"/>
          <a:stretch/>
        </p:blipFill>
        <p:spPr>
          <a:xfrm>
            <a:off x="0" y="0"/>
            <a:ext cx="9143998" cy="5153351"/>
          </a:xfrm>
          <a:prstGeom prst="rect">
            <a:avLst/>
          </a:prstGeom>
          <a:noFill/>
          <a:ln>
            <a:noFill/>
          </a:ln>
        </p:spPr>
      </p:pic>
      <p:sp>
        <p:nvSpPr>
          <p:cNvPr id="232" name="Google Shape;232;p35"/>
          <p:cNvSpPr txBox="1"/>
          <p:nvPr/>
        </p:nvSpPr>
        <p:spPr>
          <a:xfrm>
            <a:off x="563145" y="14981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dk1"/>
                </a:solidFill>
                <a:latin typeface="DM Serif Display"/>
                <a:ea typeface="DM Serif Display"/>
                <a:cs typeface="DM Serif Display"/>
                <a:sym typeface="DM Serif Display"/>
              </a:rPr>
              <a:t>01</a:t>
            </a:r>
            <a:endParaRPr sz="2000">
              <a:solidFill>
                <a:schemeClr val="dk1"/>
              </a:solidFill>
              <a:latin typeface="DM Serif Display"/>
              <a:ea typeface="DM Serif Display"/>
              <a:cs typeface="DM Serif Display"/>
              <a:sym typeface="DM Serif Display"/>
            </a:endParaRPr>
          </a:p>
        </p:txBody>
      </p:sp>
      <p:sp>
        <p:nvSpPr>
          <p:cNvPr id="233" name="Google Shape;233;p35"/>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sp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a:endParaRPr/>
          </a:p>
        </p:txBody>
      </p:sp>
      <p:sp>
        <p:nvSpPr>
          <p:cNvPr id="234" name="Google Shape;234;p35"/>
          <p:cNvSpPr txBox="1">
            <a:spLocks noGrp="1"/>
          </p:cNvSpPr>
          <p:nvPr>
            <p:ph type="subTitle" idx="1"/>
          </p:nvPr>
        </p:nvSpPr>
        <p:spPr>
          <a:xfrm>
            <a:off x="1106375" y="1444225"/>
            <a:ext cx="2881500" cy="13020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235" name="Google Shape;235;p35"/>
          <p:cNvSpPr txBox="1"/>
          <p:nvPr/>
        </p:nvSpPr>
        <p:spPr>
          <a:xfrm>
            <a:off x="4944270" y="14981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dk1"/>
                </a:solidFill>
                <a:latin typeface="DM Serif Display"/>
                <a:ea typeface="DM Serif Display"/>
                <a:cs typeface="DM Serif Display"/>
                <a:sym typeface="DM Serif Display"/>
              </a:rPr>
              <a:t>02</a:t>
            </a:r>
            <a:endParaRPr sz="2000">
              <a:solidFill>
                <a:schemeClr val="dk1"/>
              </a:solidFill>
              <a:latin typeface="DM Serif Display"/>
              <a:ea typeface="DM Serif Display"/>
              <a:cs typeface="DM Serif Display"/>
              <a:sym typeface="DM Serif Display"/>
            </a:endParaRPr>
          </a:p>
        </p:txBody>
      </p:sp>
      <p:sp>
        <p:nvSpPr>
          <p:cNvPr id="236" name="Google Shape;236;p35"/>
          <p:cNvSpPr txBox="1">
            <a:spLocks noGrp="1"/>
          </p:cNvSpPr>
          <p:nvPr>
            <p:ph type="subTitle" idx="2"/>
          </p:nvPr>
        </p:nvSpPr>
        <p:spPr>
          <a:xfrm>
            <a:off x="5487500" y="1444225"/>
            <a:ext cx="2881500" cy="13020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237" name="Google Shape;237;p35"/>
          <p:cNvSpPr txBox="1"/>
          <p:nvPr/>
        </p:nvSpPr>
        <p:spPr>
          <a:xfrm>
            <a:off x="563145" y="323542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dk1"/>
                </a:solidFill>
                <a:latin typeface="DM Serif Display"/>
                <a:ea typeface="DM Serif Display"/>
                <a:cs typeface="DM Serif Display"/>
                <a:sym typeface="DM Serif Display"/>
              </a:rPr>
              <a:t>03</a:t>
            </a:r>
            <a:endParaRPr sz="2000">
              <a:solidFill>
                <a:schemeClr val="dk1"/>
              </a:solidFill>
              <a:latin typeface="DM Serif Display"/>
              <a:ea typeface="DM Serif Display"/>
              <a:cs typeface="DM Serif Display"/>
              <a:sym typeface="DM Serif Display"/>
            </a:endParaRPr>
          </a:p>
        </p:txBody>
      </p:sp>
      <p:sp>
        <p:nvSpPr>
          <p:cNvPr id="238" name="Google Shape;238;p35"/>
          <p:cNvSpPr txBox="1">
            <a:spLocks noGrp="1"/>
          </p:cNvSpPr>
          <p:nvPr>
            <p:ph type="subTitle" idx="3"/>
          </p:nvPr>
        </p:nvSpPr>
        <p:spPr>
          <a:xfrm>
            <a:off x="1106375" y="3174175"/>
            <a:ext cx="2881500" cy="13020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239" name="Google Shape;239;p35"/>
          <p:cNvSpPr txBox="1"/>
          <p:nvPr/>
        </p:nvSpPr>
        <p:spPr>
          <a:xfrm>
            <a:off x="4944270" y="323542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dk1"/>
                </a:solidFill>
                <a:latin typeface="DM Serif Display"/>
                <a:ea typeface="DM Serif Display"/>
                <a:cs typeface="DM Serif Display"/>
                <a:sym typeface="DM Serif Display"/>
              </a:rPr>
              <a:t>04</a:t>
            </a:r>
            <a:endParaRPr sz="2000">
              <a:solidFill>
                <a:schemeClr val="dk1"/>
              </a:solidFill>
              <a:latin typeface="DM Serif Display"/>
              <a:ea typeface="DM Serif Display"/>
              <a:cs typeface="DM Serif Display"/>
              <a:sym typeface="DM Serif Display"/>
            </a:endParaRPr>
          </a:p>
        </p:txBody>
      </p:sp>
      <p:sp>
        <p:nvSpPr>
          <p:cNvPr id="240" name="Google Shape;240;p35"/>
          <p:cNvSpPr txBox="1">
            <a:spLocks noGrp="1"/>
          </p:cNvSpPr>
          <p:nvPr>
            <p:ph type="subTitle" idx="4"/>
          </p:nvPr>
        </p:nvSpPr>
        <p:spPr>
          <a:xfrm>
            <a:off x="5487500" y="3174175"/>
            <a:ext cx="2881500" cy="13020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Tree>
  </p:cSld>
  <p:clrMapOvr>
    <a:masterClrMapping/>
  </p:clrMapOvr>
  <p:extLst>
    <p:ext uri="{DCECCB84-F9BA-43D5-87BE-67443E8EF086}">
      <p15:sldGuideLst xmlns:p15="http://schemas.microsoft.com/office/powerpoint/2012/main">
        <p15:guide id="1" pos="1404">
          <p15:clr>
            <a:srgbClr val="E46962"/>
          </p15:clr>
        </p15:guide>
        <p15:guide id="2" orient="horz" pos="979">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oints 5_1">
  <p:cSld name="CUSTOM_2_1">
    <p:spTree>
      <p:nvGrpSpPr>
        <p:cNvPr id="1" name="Shape 241"/>
        <p:cNvGrpSpPr/>
        <p:nvPr/>
      </p:nvGrpSpPr>
      <p:grpSpPr>
        <a:xfrm>
          <a:off x="0" y="0"/>
          <a:ext cx="0" cy="0"/>
          <a:chOff x="0" y="0"/>
          <a:chExt cx="0" cy="0"/>
        </a:xfrm>
      </p:grpSpPr>
      <p:pic>
        <p:nvPicPr>
          <p:cNvPr id="242" name="Google Shape;242;p36"/>
          <p:cNvPicPr preferRelativeResize="0"/>
          <p:nvPr/>
        </p:nvPicPr>
        <p:blipFill rotWithShape="1">
          <a:blip r:embed="rId2">
            <a:alphaModFix amt="50000"/>
          </a:blip>
          <a:srcRect l="8184" r="2466" b="10490"/>
          <a:stretch/>
        </p:blipFill>
        <p:spPr>
          <a:xfrm>
            <a:off x="-1" y="-1"/>
            <a:ext cx="9144002" cy="5153354"/>
          </a:xfrm>
          <a:prstGeom prst="rect">
            <a:avLst/>
          </a:prstGeom>
          <a:noFill/>
          <a:ln>
            <a:noFill/>
          </a:ln>
        </p:spPr>
      </p:pic>
      <p:sp>
        <p:nvSpPr>
          <p:cNvPr id="243" name="Google Shape;243;p36"/>
          <p:cNvSpPr txBox="1">
            <a:spLocks noGrp="1"/>
          </p:cNvSpPr>
          <p:nvPr>
            <p:ph type="subTitle" idx="1"/>
          </p:nvPr>
        </p:nvSpPr>
        <p:spPr>
          <a:xfrm>
            <a:off x="6354875" y="1183150"/>
            <a:ext cx="2318400" cy="9951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244" name="Google Shape;244;p36"/>
          <p:cNvSpPr txBox="1">
            <a:spLocks noGrp="1"/>
          </p:cNvSpPr>
          <p:nvPr>
            <p:ph type="subTitle" idx="2"/>
          </p:nvPr>
        </p:nvSpPr>
        <p:spPr>
          <a:xfrm>
            <a:off x="6354875" y="2399350"/>
            <a:ext cx="2318400" cy="10479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245" name="Google Shape;245;p36"/>
          <p:cNvSpPr txBox="1">
            <a:spLocks noGrp="1"/>
          </p:cNvSpPr>
          <p:nvPr>
            <p:ph type="subTitle" idx="3"/>
          </p:nvPr>
        </p:nvSpPr>
        <p:spPr>
          <a:xfrm>
            <a:off x="456925" y="1278100"/>
            <a:ext cx="231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246" name="Google Shape;246;p36"/>
          <p:cNvSpPr txBox="1">
            <a:spLocks noGrp="1"/>
          </p:cNvSpPr>
          <p:nvPr>
            <p:ph type="subTitle" idx="4"/>
          </p:nvPr>
        </p:nvSpPr>
        <p:spPr>
          <a:xfrm>
            <a:off x="470725" y="3321975"/>
            <a:ext cx="2318400" cy="1216200"/>
          </a:xfrm>
          <a:prstGeom prst="rect">
            <a:avLst/>
          </a:prstGeom>
        </p:spPr>
        <p:txBody>
          <a:bodyPr spcFirstLastPara="1" wrap="square" lIns="91425" tIns="91425" rIns="91425" bIns="91425" anchor="t" anchorCtr="0">
            <a:normAutofit/>
          </a:bodyPr>
          <a:lstStyle>
            <a:lvl1pPr lvl="0" algn="r">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a:spcBef>
                <a:spcPts val="0"/>
              </a:spcBef>
              <a:spcAft>
                <a:spcPts val="0"/>
              </a:spcAft>
              <a:buSzPts val="1100"/>
              <a:buNone/>
              <a:defRPr sz="1100"/>
            </a:lvl2pPr>
            <a:lvl3pPr lvl="2" algn="r">
              <a:spcBef>
                <a:spcPts val="0"/>
              </a:spcBef>
              <a:spcAft>
                <a:spcPts val="0"/>
              </a:spcAft>
              <a:buSzPts val="1100"/>
              <a:buNone/>
              <a:defRPr sz="1100"/>
            </a:lvl3pPr>
            <a:lvl4pPr lvl="3" algn="r">
              <a:spcBef>
                <a:spcPts val="0"/>
              </a:spcBef>
              <a:spcAft>
                <a:spcPts val="0"/>
              </a:spcAft>
              <a:buSzPts val="1100"/>
              <a:buNone/>
              <a:defRPr sz="1100"/>
            </a:lvl4pPr>
            <a:lvl5pPr lvl="4" algn="r">
              <a:spcBef>
                <a:spcPts val="0"/>
              </a:spcBef>
              <a:spcAft>
                <a:spcPts val="0"/>
              </a:spcAft>
              <a:buSzPts val="1100"/>
              <a:buNone/>
              <a:defRPr sz="1100"/>
            </a:lvl5pPr>
            <a:lvl6pPr lvl="5" algn="r">
              <a:spcBef>
                <a:spcPts val="0"/>
              </a:spcBef>
              <a:spcAft>
                <a:spcPts val="0"/>
              </a:spcAft>
              <a:buSzPts val="1100"/>
              <a:buNone/>
              <a:defRPr sz="1100"/>
            </a:lvl6pPr>
            <a:lvl7pPr lvl="6" algn="r">
              <a:spcBef>
                <a:spcPts val="0"/>
              </a:spcBef>
              <a:spcAft>
                <a:spcPts val="0"/>
              </a:spcAft>
              <a:buSzPts val="1100"/>
              <a:buNone/>
              <a:defRPr sz="1100"/>
            </a:lvl7pPr>
            <a:lvl8pPr lvl="7" algn="r">
              <a:spcBef>
                <a:spcPts val="0"/>
              </a:spcBef>
              <a:spcAft>
                <a:spcPts val="0"/>
              </a:spcAft>
              <a:buSzPts val="1100"/>
              <a:buNone/>
              <a:defRPr sz="1100"/>
            </a:lvl8pPr>
            <a:lvl9pPr lvl="8" algn="r">
              <a:spcBef>
                <a:spcPts val="0"/>
              </a:spcBef>
              <a:spcAft>
                <a:spcPts val="0"/>
              </a:spcAft>
              <a:buSzPts val="1100"/>
              <a:buNone/>
              <a:defRPr sz="1100"/>
            </a:lvl9pPr>
          </a:lstStyle>
          <a:p>
            <a:endParaRPr/>
          </a:p>
        </p:txBody>
      </p:sp>
      <p:sp>
        <p:nvSpPr>
          <p:cNvPr id="247" name="Google Shape;247;p36"/>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800"/>
              <a:buNone/>
              <a:defRPr>
                <a:latin typeface="Lato Light"/>
                <a:ea typeface="Lato Light"/>
                <a:cs typeface="Lato Light"/>
                <a:sym typeface="Lato Light"/>
              </a:defRPr>
            </a:lvl2pPr>
            <a:lvl3pPr lvl="2">
              <a:spcBef>
                <a:spcPts val="0"/>
              </a:spcBef>
              <a:spcAft>
                <a:spcPts val="0"/>
              </a:spcAft>
              <a:buSzPts val="2800"/>
              <a:buNone/>
              <a:defRPr>
                <a:latin typeface="Lato Light"/>
                <a:ea typeface="Lato Light"/>
                <a:cs typeface="Lato Light"/>
                <a:sym typeface="Lato Light"/>
              </a:defRPr>
            </a:lvl3pPr>
            <a:lvl4pPr lvl="3">
              <a:spcBef>
                <a:spcPts val="0"/>
              </a:spcBef>
              <a:spcAft>
                <a:spcPts val="0"/>
              </a:spcAft>
              <a:buSzPts val="2800"/>
              <a:buNone/>
              <a:defRPr>
                <a:latin typeface="Lato Light"/>
                <a:ea typeface="Lato Light"/>
                <a:cs typeface="Lato Light"/>
                <a:sym typeface="Lato Light"/>
              </a:defRPr>
            </a:lvl4pPr>
            <a:lvl5pPr lvl="4">
              <a:spcBef>
                <a:spcPts val="0"/>
              </a:spcBef>
              <a:spcAft>
                <a:spcPts val="0"/>
              </a:spcAft>
              <a:buSzPts val="2800"/>
              <a:buNone/>
              <a:defRPr>
                <a:latin typeface="Lato Light"/>
                <a:ea typeface="Lato Light"/>
                <a:cs typeface="Lato Light"/>
                <a:sym typeface="Lato Light"/>
              </a:defRPr>
            </a:lvl5pPr>
            <a:lvl6pPr lvl="5">
              <a:spcBef>
                <a:spcPts val="0"/>
              </a:spcBef>
              <a:spcAft>
                <a:spcPts val="0"/>
              </a:spcAft>
              <a:buSzPts val="2800"/>
              <a:buNone/>
              <a:defRPr>
                <a:latin typeface="Lato Light"/>
                <a:ea typeface="Lato Light"/>
                <a:cs typeface="Lato Light"/>
                <a:sym typeface="Lato Light"/>
              </a:defRPr>
            </a:lvl6pPr>
            <a:lvl7pPr lvl="6">
              <a:spcBef>
                <a:spcPts val="0"/>
              </a:spcBef>
              <a:spcAft>
                <a:spcPts val="0"/>
              </a:spcAft>
              <a:buSzPts val="2800"/>
              <a:buNone/>
              <a:defRPr>
                <a:latin typeface="Lato Light"/>
                <a:ea typeface="Lato Light"/>
                <a:cs typeface="Lato Light"/>
                <a:sym typeface="Lato Light"/>
              </a:defRPr>
            </a:lvl7pPr>
            <a:lvl8pPr lvl="7">
              <a:spcBef>
                <a:spcPts val="0"/>
              </a:spcBef>
              <a:spcAft>
                <a:spcPts val="0"/>
              </a:spcAft>
              <a:buSzPts val="2800"/>
              <a:buNone/>
              <a:defRPr>
                <a:latin typeface="Lato Light"/>
                <a:ea typeface="Lato Light"/>
                <a:cs typeface="Lato Light"/>
                <a:sym typeface="Lato Light"/>
              </a:defRPr>
            </a:lvl8pPr>
            <a:lvl9pPr lvl="8">
              <a:spcBef>
                <a:spcPts val="0"/>
              </a:spcBef>
              <a:spcAft>
                <a:spcPts val="0"/>
              </a:spcAft>
              <a:buSzPts val="2800"/>
              <a:buNone/>
              <a:defRPr>
                <a:latin typeface="Lato Light"/>
                <a:ea typeface="Lato Light"/>
                <a:cs typeface="Lato Light"/>
                <a:sym typeface="Lato Light"/>
              </a:defRPr>
            </a:lvl9pPr>
          </a:lstStyle>
          <a:p>
            <a:endParaRPr/>
          </a:p>
        </p:txBody>
      </p:sp>
      <p:grpSp>
        <p:nvGrpSpPr>
          <p:cNvPr id="248" name="Google Shape;248;p36"/>
          <p:cNvGrpSpPr/>
          <p:nvPr/>
        </p:nvGrpSpPr>
        <p:grpSpPr>
          <a:xfrm>
            <a:off x="3095387" y="1241947"/>
            <a:ext cx="2953226" cy="2951755"/>
            <a:chOff x="3102288" y="1429998"/>
            <a:chExt cx="2953226" cy="2951755"/>
          </a:xfrm>
        </p:grpSpPr>
        <p:sp>
          <p:nvSpPr>
            <p:cNvPr id="249" name="Google Shape;249;p36"/>
            <p:cNvSpPr/>
            <p:nvPr/>
          </p:nvSpPr>
          <p:spPr>
            <a:xfrm>
              <a:off x="4016728" y="1429998"/>
              <a:ext cx="1634040" cy="1193736"/>
            </a:xfrm>
            <a:custGeom>
              <a:avLst/>
              <a:gdLst/>
              <a:ahLst/>
              <a:cxnLst/>
              <a:rect l="l" t="t"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300">
                <a:solidFill>
                  <a:schemeClr val="dk1"/>
                </a:solidFill>
                <a:latin typeface="Lato Light"/>
                <a:ea typeface="Lato Light"/>
                <a:cs typeface="Lato Light"/>
                <a:sym typeface="Lato Light"/>
              </a:endParaRPr>
            </a:p>
          </p:txBody>
        </p:sp>
        <p:sp>
          <p:nvSpPr>
            <p:cNvPr id="250" name="Google Shape;250;p36"/>
            <p:cNvSpPr/>
            <p:nvPr/>
          </p:nvSpPr>
          <p:spPr>
            <a:xfrm>
              <a:off x="3102288" y="1570339"/>
              <a:ext cx="1038072" cy="1787832"/>
            </a:xfrm>
            <a:custGeom>
              <a:avLst/>
              <a:gdLst/>
              <a:ahLst/>
              <a:cxnLst/>
              <a:rect l="l" t="t"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200">
                <a:solidFill>
                  <a:srgbClr val="FFFFFF"/>
                </a:solidFill>
                <a:latin typeface="Lato Light"/>
                <a:ea typeface="Lato Light"/>
                <a:cs typeface="Lato Light"/>
                <a:sym typeface="Lato Light"/>
              </a:endParaRPr>
            </a:p>
          </p:txBody>
        </p:sp>
        <p:sp>
          <p:nvSpPr>
            <p:cNvPr id="251" name="Google Shape;251;p36"/>
            <p:cNvSpPr/>
            <p:nvPr/>
          </p:nvSpPr>
          <p:spPr>
            <a:xfrm>
              <a:off x="3115511" y="3097809"/>
              <a:ext cx="1752732" cy="1245780"/>
            </a:xfrm>
            <a:custGeom>
              <a:avLst/>
              <a:gdLst/>
              <a:ahLst/>
              <a:cxnLst/>
              <a:rect l="l" t="t"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200">
                <a:solidFill>
                  <a:srgbClr val="FFFFFF"/>
                </a:solidFill>
                <a:latin typeface="Lato Light"/>
                <a:ea typeface="Lato Light"/>
                <a:cs typeface="Lato Light"/>
                <a:sym typeface="Lato Light"/>
              </a:endParaRPr>
            </a:p>
          </p:txBody>
        </p:sp>
        <p:sp>
          <p:nvSpPr>
            <p:cNvPr id="252" name="Google Shape;252;p36"/>
            <p:cNvSpPr/>
            <p:nvPr/>
          </p:nvSpPr>
          <p:spPr>
            <a:xfrm>
              <a:off x="4311781" y="2799840"/>
              <a:ext cx="1526364" cy="1581913"/>
            </a:xfrm>
            <a:custGeom>
              <a:avLst/>
              <a:gdLst/>
              <a:ahLst/>
              <a:cxnLst/>
              <a:rect l="l" t="t"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200">
                <a:solidFill>
                  <a:srgbClr val="FFFFFF"/>
                </a:solidFill>
                <a:latin typeface="Lato Light"/>
                <a:ea typeface="Lato Light"/>
                <a:cs typeface="Lato Light"/>
                <a:sym typeface="Lato Light"/>
              </a:endParaRPr>
            </a:p>
          </p:txBody>
        </p:sp>
        <p:sp>
          <p:nvSpPr>
            <p:cNvPr id="253" name="Google Shape;253;p36"/>
            <p:cNvSpPr/>
            <p:nvPr/>
          </p:nvSpPr>
          <p:spPr>
            <a:xfrm>
              <a:off x="4676823" y="1946286"/>
              <a:ext cx="1378690" cy="1668222"/>
            </a:xfrm>
            <a:custGeom>
              <a:avLst/>
              <a:gdLst/>
              <a:ahLst/>
              <a:cxnLst/>
              <a:rect l="l" t="t"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300">
                <a:solidFill>
                  <a:schemeClr val="dk1"/>
                </a:solidFill>
                <a:latin typeface="Lato Light"/>
                <a:ea typeface="Lato Light"/>
                <a:cs typeface="Lato Light"/>
                <a:sym typeface="Lato Light"/>
              </a:endParaRPr>
            </a:p>
          </p:txBody>
        </p:sp>
        <p:sp>
          <p:nvSpPr>
            <p:cNvPr id="254" name="Google Shape;254;p36"/>
            <p:cNvSpPr txBox="1"/>
            <p:nvPr/>
          </p:nvSpPr>
          <p:spPr>
            <a:xfrm>
              <a:off x="4444343" y="1670781"/>
              <a:ext cx="3123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dk1"/>
                  </a:solidFill>
                  <a:latin typeface="DM Serif Display"/>
                  <a:ea typeface="DM Serif Display"/>
                  <a:cs typeface="DM Serif Display"/>
                  <a:sym typeface="DM Serif Display"/>
                </a:rPr>
                <a:t>01</a:t>
              </a:r>
              <a:endParaRPr sz="1600">
                <a:solidFill>
                  <a:schemeClr val="dk1"/>
                </a:solidFill>
                <a:latin typeface="DM Serif Display"/>
                <a:ea typeface="DM Serif Display"/>
                <a:cs typeface="DM Serif Display"/>
                <a:sym typeface="DM Serif Display"/>
              </a:endParaRPr>
            </a:p>
          </p:txBody>
        </p:sp>
        <p:sp>
          <p:nvSpPr>
            <p:cNvPr id="255" name="Google Shape;255;p36"/>
            <p:cNvSpPr txBox="1"/>
            <p:nvPr/>
          </p:nvSpPr>
          <p:spPr>
            <a:xfrm>
              <a:off x="5443660" y="2500224"/>
              <a:ext cx="3606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dk1"/>
                  </a:solidFill>
                  <a:latin typeface="DM Serif Display"/>
                  <a:ea typeface="DM Serif Display"/>
                  <a:cs typeface="DM Serif Display"/>
                  <a:sym typeface="DM Serif Display"/>
                </a:rPr>
                <a:t>02</a:t>
              </a:r>
              <a:endParaRPr sz="1600">
                <a:solidFill>
                  <a:schemeClr val="dk1"/>
                </a:solidFill>
                <a:latin typeface="DM Serif Display"/>
                <a:ea typeface="DM Serif Display"/>
                <a:cs typeface="DM Serif Display"/>
                <a:sym typeface="DM Serif Display"/>
              </a:endParaRPr>
            </a:p>
          </p:txBody>
        </p:sp>
        <p:sp>
          <p:nvSpPr>
            <p:cNvPr id="256" name="Google Shape;256;p36"/>
            <p:cNvSpPr txBox="1"/>
            <p:nvPr/>
          </p:nvSpPr>
          <p:spPr>
            <a:xfrm>
              <a:off x="4929328" y="3709325"/>
              <a:ext cx="3687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dk1"/>
                  </a:solidFill>
                  <a:latin typeface="DM Serif Display"/>
                  <a:ea typeface="DM Serif Display"/>
                  <a:cs typeface="DM Serif Display"/>
                  <a:sym typeface="DM Serif Display"/>
                </a:rPr>
                <a:t>03</a:t>
              </a:r>
              <a:endParaRPr sz="1600">
                <a:solidFill>
                  <a:schemeClr val="dk1"/>
                </a:solidFill>
                <a:latin typeface="DM Serif Display"/>
                <a:ea typeface="DM Serif Display"/>
                <a:cs typeface="DM Serif Display"/>
                <a:sym typeface="DM Serif Display"/>
              </a:endParaRPr>
            </a:p>
          </p:txBody>
        </p:sp>
        <p:sp>
          <p:nvSpPr>
            <p:cNvPr id="257" name="Google Shape;257;p36"/>
            <p:cNvSpPr txBox="1"/>
            <p:nvPr/>
          </p:nvSpPr>
          <p:spPr>
            <a:xfrm>
              <a:off x="3677557" y="3598802"/>
              <a:ext cx="3867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dk1"/>
                  </a:solidFill>
                  <a:latin typeface="DM Serif Display"/>
                  <a:ea typeface="DM Serif Display"/>
                  <a:cs typeface="DM Serif Display"/>
                  <a:sym typeface="DM Serif Display"/>
                </a:rPr>
                <a:t>04</a:t>
              </a:r>
              <a:endParaRPr sz="1600">
                <a:solidFill>
                  <a:schemeClr val="dk1"/>
                </a:solidFill>
                <a:latin typeface="DM Serif Display"/>
                <a:ea typeface="DM Serif Display"/>
                <a:cs typeface="DM Serif Display"/>
                <a:sym typeface="DM Serif Display"/>
              </a:endParaRPr>
            </a:p>
          </p:txBody>
        </p:sp>
        <p:sp>
          <p:nvSpPr>
            <p:cNvPr id="258" name="Google Shape;258;p36"/>
            <p:cNvSpPr txBox="1"/>
            <p:nvPr/>
          </p:nvSpPr>
          <p:spPr>
            <a:xfrm>
              <a:off x="3395840" y="2345006"/>
              <a:ext cx="3804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dk1"/>
                  </a:solidFill>
                  <a:latin typeface="DM Serif Display"/>
                  <a:ea typeface="DM Serif Display"/>
                  <a:cs typeface="DM Serif Display"/>
                  <a:sym typeface="DM Serif Display"/>
                </a:rPr>
                <a:t>05</a:t>
              </a:r>
              <a:endParaRPr sz="1600">
                <a:solidFill>
                  <a:schemeClr val="dk1"/>
                </a:solidFill>
                <a:latin typeface="DM Serif Display"/>
                <a:ea typeface="DM Serif Display"/>
                <a:cs typeface="DM Serif Display"/>
                <a:sym typeface="DM Serif Display"/>
              </a:endParaRPr>
            </a:p>
          </p:txBody>
        </p:sp>
      </p:grpSp>
      <p:sp>
        <p:nvSpPr>
          <p:cNvPr id="259" name="Google Shape;259;p36"/>
          <p:cNvSpPr txBox="1">
            <a:spLocks noGrp="1"/>
          </p:cNvSpPr>
          <p:nvPr>
            <p:ph type="subTitle" idx="5"/>
          </p:nvPr>
        </p:nvSpPr>
        <p:spPr>
          <a:xfrm>
            <a:off x="6354875" y="3668350"/>
            <a:ext cx="2318400" cy="1216200"/>
          </a:xfrm>
          <a:prstGeom prst="rect">
            <a:avLst/>
          </a:prstGeom>
        </p:spPr>
        <p:txBody>
          <a:bodyPr spcFirstLastPara="1" wrap="square" lIns="91425" tIns="91425" rIns="91425" bIns="91425" anchor="t" anchorCtr="0">
            <a:normAutofit/>
          </a:bodyPr>
          <a:lstStyle>
            <a:lvl1pPr lv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775"/>
            <a:ext cx="9144000" cy="5141700"/>
          </a:xfrm>
          <a:prstGeom prst="rect">
            <a:avLst/>
          </a:prstGeom>
          <a:gradFill>
            <a:gsLst>
              <a:gs pos="0">
                <a:srgbClr val="F3F3F3"/>
              </a:gs>
              <a:gs pos="100000">
                <a:srgbClr val="EFEFEF"/>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DM Serif Display"/>
              <a:buNone/>
              <a:defRPr sz="2800" b="1">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3" name="Google Shape;113;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11150">
              <a:lnSpc>
                <a:spcPct val="115000"/>
              </a:lnSpc>
              <a:spcBef>
                <a:spcPts val="0"/>
              </a:spcBef>
              <a:spcAft>
                <a:spcPts val="0"/>
              </a:spcAft>
              <a:buClr>
                <a:schemeClr val="dk2"/>
              </a:buClr>
              <a:buSzPts val="1300"/>
              <a:buFont typeface="PT Sans"/>
              <a:buChar char="●"/>
              <a:defRPr sz="1300">
                <a:solidFill>
                  <a:schemeClr val="dk2"/>
                </a:solidFill>
                <a:latin typeface="PT Sans"/>
                <a:ea typeface="PT Sans"/>
                <a:cs typeface="PT Sans"/>
                <a:sym typeface="PT Sans"/>
              </a:defRPr>
            </a:lvl1pPr>
            <a:lvl2pPr marL="914400" lvl="1" indent="-304800">
              <a:lnSpc>
                <a:spcPct val="115000"/>
              </a:lnSpc>
              <a:spcBef>
                <a:spcPts val="0"/>
              </a:spcBef>
              <a:spcAft>
                <a:spcPts val="0"/>
              </a:spcAft>
              <a:buClr>
                <a:schemeClr val="dk2"/>
              </a:buClr>
              <a:buSzPts val="1200"/>
              <a:buFont typeface="PT Sans"/>
              <a:buChar char="○"/>
              <a:defRPr sz="1200">
                <a:solidFill>
                  <a:schemeClr val="dk2"/>
                </a:solidFill>
                <a:latin typeface="PT Sans"/>
                <a:ea typeface="PT Sans"/>
                <a:cs typeface="PT Sans"/>
                <a:sym typeface="PT Sans"/>
              </a:defRPr>
            </a:lvl2pPr>
            <a:lvl3pPr marL="1371600" lvl="2" indent="-304800">
              <a:lnSpc>
                <a:spcPct val="115000"/>
              </a:lnSpc>
              <a:spcBef>
                <a:spcPts val="0"/>
              </a:spcBef>
              <a:spcAft>
                <a:spcPts val="0"/>
              </a:spcAft>
              <a:buClr>
                <a:schemeClr val="dk2"/>
              </a:buClr>
              <a:buSzPts val="1200"/>
              <a:buFont typeface="PT Sans"/>
              <a:buChar char="■"/>
              <a:defRPr sz="1200">
                <a:solidFill>
                  <a:schemeClr val="dk2"/>
                </a:solidFill>
                <a:latin typeface="PT Sans"/>
                <a:ea typeface="PT Sans"/>
                <a:cs typeface="PT Sans"/>
                <a:sym typeface="PT Sans"/>
              </a:defRPr>
            </a:lvl3pPr>
            <a:lvl4pPr marL="1828800" lvl="3" indent="-304800">
              <a:lnSpc>
                <a:spcPct val="115000"/>
              </a:lnSpc>
              <a:spcBef>
                <a:spcPts val="0"/>
              </a:spcBef>
              <a:spcAft>
                <a:spcPts val="0"/>
              </a:spcAft>
              <a:buClr>
                <a:schemeClr val="dk2"/>
              </a:buClr>
              <a:buSzPts val="1200"/>
              <a:buFont typeface="PT Sans"/>
              <a:buChar char="●"/>
              <a:defRPr sz="1200">
                <a:solidFill>
                  <a:schemeClr val="dk2"/>
                </a:solidFill>
                <a:latin typeface="PT Sans"/>
                <a:ea typeface="PT Sans"/>
                <a:cs typeface="PT Sans"/>
                <a:sym typeface="PT Sans"/>
              </a:defRPr>
            </a:lvl4pPr>
            <a:lvl5pPr marL="2286000" lvl="4" indent="-304800">
              <a:lnSpc>
                <a:spcPct val="115000"/>
              </a:lnSpc>
              <a:spcBef>
                <a:spcPts val="0"/>
              </a:spcBef>
              <a:spcAft>
                <a:spcPts val="0"/>
              </a:spcAft>
              <a:buClr>
                <a:schemeClr val="dk2"/>
              </a:buClr>
              <a:buSzPts val="1200"/>
              <a:buFont typeface="PT Sans"/>
              <a:buChar char="○"/>
              <a:defRPr sz="1200">
                <a:solidFill>
                  <a:schemeClr val="dk2"/>
                </a:solidFill>
                <a:latin typeface="PT Sans"/>
                <a:ea typeface="PT Sans"/>
                <a:cs typeface="PT Sans"/>
                <a:sym typeface="PT Sans"/>
              </a:defRPr>
            </a:lvl5pPr>
            <a:lvl6pPr marL="2743200" lvl="5" indent="-304800">
              <a:lnSpc>
                <a:spcPct val="115000"/>
              </a:lnSpc>
              <a:spcBef>
                <a:spcPts val="0"/>
              </a:spcBef>
              <a:spcAft>
                <a:spcPts val="0"/>
              </a:spcAft>
              <a:buClr>
                <a:schemeClr val="dk2"/>
              </a:buClr>
              <a:buSzPts val="1200"/>
              <a:buFont typeface="PT Sans"/>
              <a:buChar char="■"/>
              <a:defRPr sz="1200">
                <a:solidFill>
                  <a:schemeClr val="dk2"/>
                </a:solidFill>
                <a:latin typeface="PT Sans"/>
                <a:ea typeface="PT Sans"/>
                <a:cs typeface="PT Sans"/>
                <a:sym typeface="PT Sans"/>
              </a:defRPr>
            </a:lvl6pPr>
            <a:lvl7pPr marL="3200400" lvl="6" indent="-304800">
              <a:lnSpc>
                <a:spcPct val="115000"/>
              </a:lnSpc>
              <a:spcBef>
                <a:spcPts val="0"/>
              </a:spcBef>
              <a:spcAft>
                <a:spcPts val="0"/>
              </a:spcAft>
              <a:buClr>
                <a:schemeClr val="dk2"/>
              </a:buClr>
              <a:buSzPts val="1200"/>
              <a:buFont typeface="PT Sans"/>
              <a:buChar char="●"/>
              <a:defRPr sz="1200">
                <a:solidFill>
                  <a:schemeClr val="dk2"/>
                </a:solidFill>
                <a:latin typeface="PT Sans"/>
                <a:ea typeface="PT Sans"/>
                <a:cs typeface="PT Sans"/>
                <a:sym typeface="PT Sans"/>
              </a:defRPr>
            </a:lvl7pPr>
            <a:lvl8pPr marL="3657600" lvl="7" indent="-304800">
              <a:lnSpc>
                <a:spcPct val="115000"/>
              </a:lnSpc>
              <a:spcBef>
                <a:spcPts val="0"/>
              </a:spcBef>
              <a:spcAft>
                <a:spcPts val="0"/>
              </a:spcAft>
              <a:buClr>
                <a:schemeClr val="dk2"/>
              </a:buClr>
              <a:buSzPts val="1200"/>
              <a:buFont typeface="PT Sans"/>
              <a:buChar char="○"/>
              <a:defRPr sz="1200">
                <a:solidFill>
                  <a:schemeClr val="dk2"/>
                </a:solidFill>
                <a:latin typeface="PT Sans"/>
                <a:ea typeface="PT Sans"/>
                <a:cs typeface="PT Sans"/>
                <a:sym typeface="PT Sans"/>
              </a:defRPr>
            </a:lvl8pPr>
            <a:lvl9pPr marL="4114800" lvl="8" indent="-304800">
              <a:lnSpc>
                <a:spcPct val="115000"/>
              </a:lnSpc>
              <a:spcBef>
                <a:spcPts val="0"/>
              </a:spcBef>
              <a:spcAft>
                <a:spcPts val="0"/>
              </a:spcAft>
              <a:buClr>
                <a:schemeClr val="dk2"/>
              </a:buClr>
              <a:buSzPts val="1200"/>
              <a:buFont typeface="PT Sans"/>
              <a:buChar char="■"/>
              <a:defRPr sz="1200">
                <a:solidFill>
                  <a:schemeClr val="dk2"/>
                </a:solidFill>
                <a:latin typeface="PT Sans"/>
                <a:ea typeface="PT Sans"/>
                <a:cs typeface="PT Sans"/>
                <a:sym typeface="PT Sans"/>
              </a:defRPr>
            </a:lvl9pPr>
          </a:lstStyle>
          <a:p>
            <a:endParaRPr/>
          </a:p>
        </p:txBody>
      </p:sp>
      <p:sp>
        <p:nvSpPr>
          <p:cNvPr id="114" name="Google Shape;11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iarai.ac.at/publication/cross-domain-few-shot-learning-by-representation-fusio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5" name="Google Shape;265;p37"/>
          <p:cNvPicPr preferRelativeResize="0"/>
          <p:nvPr/>
        </p:nvPicPr>
        <p:blipFill>
          <a:blip r:embed="rId3">
            <a:alphaModFix/>
          </a:blip>
          <a:stretch>
            <a:fillRect/>
          </a:stretch>
        </p:blipFill>
        <p:spPr>
          <a:xfrm>
            <a:off x="0" y="718330"/>
            <a:ext cx="9144000" cy="3706838"/>
          </a:xfrm>
          <a:prstGeom prst="rect">
            <a:avLst/>
          </a:prstGeom>
          <a:noFill/>
          <a:ln>
            <a:noFill/>
          </a:ln>
        </p:spPr>
      </p:pic>
      <p:sp>
        <p:nvSpPr>
          <p:cNvPr id="266" name="Google Shape;266;p37"/>
          <p:cNvSpPr/>
          <p:nvPr/>
        </p:nvSpPr>
        <p:spPr>
          <a:xfrm>
            <a:off x="6100500" y="3931920"/>
            <a:ext cx="3043500" cy="1211580"/>
          </a:xfrm>
          <a:prstGeom prst="rect">
            <a:avLst/>
          </a:prstGeom>
          <a:solidFill>
            <a:srgbClr val="A64D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7"/>
          <p:cNvSpPr txBox="1"/>
          <p:nvPr/>
        </p:nvSpPr>
        <p:spPr>
          <a:xfrm>
            <a:off x="6100500" y="3931920"/>
            <a:ext cx="40815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lt1"/>
                </a:solidFill>
                <a:latin typeface="Calibri"/>
                <a:ea typeface="Calibri"/>
                <a:cs typeface="Calibri"/>
                <a:sym typeface="Calibri"/>
              </a:rPr>
              <a:t>Carcinoma Classification </a:t>
            </a:r>
            <a:endParaRPr sz="1800" b="1" dirty="0">
              <a:solidFill>
                <a:schemeClr val="lt1"/>
              </a:solidFill>
              <a:latin typeface="Calibri"/>
              <a:ea typeface="Calibri"/>
              <a:cs typeface="Calibri"/>
              <a:sym typeface="Calibri"/>
            </a:endParaRPr>
          </a:p>
          <a:p>
            <a:pPr marL="0" lvl="0" indent="0" algn="l" rtl="0">
              <a:spcBef>
                <a:spcPts val="0"/>
              </a:spcBef>
              <a:spcAft>
                <a:spcPts val="0"/>
              </a:spcAft>
              <a:buNone/>
            </a:pPr>
            <a:r>
              <a:rPr lang="en" b="1" dirty="0">
                <a:solidFill>
                  <a:schemeClr val="lt1"/>
                </a:solidFill>
                <a:latin typeface="Calibri"/>
                <a:ea typeface="Calibri"/>
                <a:cs typeface="Calibri"/>
                <a:sym typeface="Calibri"/>
              </a:rPr>
              <a:t>OxML 2023 Cases</a:t>
            </a:r>
            <a:endParaRPr b="1" dirty="0">
              <a:solidFill>
                <a:schemeClr val="lt1"/>
              </a:solidFill>
              <a:latin typeface="Calibri"/>
              <a:ea typeface="Calibri"/>
              <a:cs typeface="Calibri"/>
              <a:sym typeface="Calibri"/>
            </a:endParaRPr>
          </a:p>
        </p:txBody>
      </p:sp>
      <p:sp>
        <p:nvSpPr>
          <p:cNvPr id="6" name="Google Shape;267;p37">
            <a:extLst>
              <a:ext uri="{FF2B5EF4-FFF2-40B4-BE49-F238E27FC236}">
                <a16:creationId xmlns:a16="http://schemas.microsoft.com/office/drawing/2014/main" id="{49D3B834-8858-43CA-8866-2009D0E9B6E7}"/>
              </a:ext>
            </a:extLst>
          </p:cNvPr>
          <p:cNvSpPr txBox="1"/>
          <p:nvPr/>
        </p:nvSpPr>
        <p:spPr>
          <a:xfrm>
            <a:off x="6100500" y="4495444"/>
            <a:ext cx="40815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lt1"/>
                </a:solidFill>
                <a:latin typeface="Calibri"/>
                <a:ea typeface="Calibri"/>
                <a:cs typeface="Calibri"/>
                <a:sym typeface="Calibri"/>
              </a:rPr>
              <a:t>Dr. M. Singh</a:t>
            </a:r>
            <a:endParaRPr sz="1200" dirty="0">
              <a:solidFill>
                <a:schemeClr val="lt1"/>
              </a:solidFill>
              <a:latin typeface="Calibri"/>
              <a:ea typeface="Calibri"/>
              <a:cs typeface="Calibri"/>
              <a:sym typeface="Calibri"/>
            </a:endParaRPr>
          </a:p>
          <a:p>
            <a:pPr marL="0" lvl="0" indent="0" algn="l" rtl="0">
              <a:spcBef>
                <a:spcPts val="0"/>
              </a:spcBef>
              <a:spcAft>
                <a:spcPts val="0"/>
              </a:spcAft>
              <a:buNone/>
            </a:pPr>
            <a:r>
              <a:rPr lang="en" sz="1200" dirty="0">
                <a:solidFill>
                  <a:schemeClr val="lt1"/>
                </a:solidFill>
                <a:latin typeface="Calibri"/>
                <a:ea typeface="Calibri"/>
                <a:cs typeface="Calibri"/>
                <a:sym typeface="Calibri"/>
              </a:rPr>
              <a:t>Mr. A. Asgharpoor</a:t>
            </a:r>
            <a:endParaRPr sz="1200" dirty="0">
              <a:solidFill>
                <a:schemeClr val="lt1"/>
              </a:solidFill>
              <a:latin typeface="Calibri"/>
              <a:ea typeface="Calibri"/>
              <a:cs typeface="Calibri"/>
              <a:sym typeface="Calibri"/>
            </a:endParaRPr>
          </a:p>
        </p:txBody>
      </p:sp>
      <p:pic>
        <p:nvPicPr>
          <p:cNvPr id="7170" name="Picture 2">
            <a:extLst>
              <a:ext uri="{FF2B5EF4-FFF2-40B4-BE49-F238E27FC236}">
                <a16:creationId xmlns:a16="http://schemas.microsoft.com/office/drawing/2014/main" id="{98823CE8-189C-4BA8-88C9-B5826D3801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000"/>
          <a:stretch/>
        </p:blipFill>
        <p:spPr bwMode="auto">
          <a:xfrm>
            <a:off x="0" y="-2"/>
            <a:ext cx="1021080" cy="719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137160" y="327863"/>
            <a:ext cx="886968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Hyperparameters</a:t>
            </a:r>
          </a:p>
        </p:txBody>
      </p:sp>
      <p:sp>
        <p:nvSpPr>
          <p:cNvPr id="4" name="TextBox 3">
            <a:extLst>
              <a:ext uri="{FF2B5EF4-FFF2-40B4-BE49-F238E27FC236}">
                <a16:creationId xmlns:a16="http://schemas.microsoft.com/office/drawing/2014/main" id="{0A202056-8894-4C28-BE6A-EF97F5D5EC62}"/>
              </a:ext>
            </a:extLst>
          </p:cNvPr>
          <p:cNvSpPr txBox="1"/>
          <p:nvPr/>
        </p:nvSpPr>
        <p:spPr>
          <a:xfrm>
            <a:off x="544830" y="1310640"/>
            <a:ext cx="8054340" cy="332398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Here are the hyperparameter values we used: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noise_std</a:t>
            </a:r>
            <a:r>
              <a:rPr lang="en-US" dirty="0">
                <a:latin typeface="Calibri" panose="020F0502020204030204" pitchFamily="34" charset="0"/>
                <a:cs typeface="Calibri" panose="020F0502020204030204" pitchFamily="34" charset="0"/>
              </a:rPr>
              <a:t>`: 0.1</a:t>
            </a: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max_height</a:t>
            </a:r>
            <a:r>
              <a:rPr lang="en-US" dirty="0">
                <a:latin typeface="Calibri" panose="020F0502020204030204" pitchFamily="34" charset="0"/>
                <a:cs typeface="Calibri" panose="020F0502020204030204" pitchFamily="34" charset="0"/>
              </a:rPr>
              <a:t>`: value determined by finding the maximum height among the images</a:t>
            </a: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max_width</a:t>
            </a:r>
            <a:r>
              <a:rPr lang="en-US" dirty="0">
                <a:latin typeface="Calibri" panose="020F0502020204030204" pitchFamily="34" charset="0"/>
                <a:cs typeface="Calibri" panose="020F0502020204030204" pitchFamily="34" charset="0"/>
              </a:rPr>
              <a:t>`: value determined by finding the maximum width among the images</a:t>
            </a: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num_classes</a:t>
            </a:r>
            <a:r>
              <a:rPr lang="en-US" dirty="0">
                <a:latin typeface="Calibri" panose="020F0502020204030204" pitchFamily="34" charset="0"/>
                <a:cs typeface="Calibri" panose="020F0502020204030204" pitchFamily="34" charset="0"/>
              </a:rPr>
              <a:t>`: 3</a:t>
            </a: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batch_size</a:t>
            </a:r>
            <a:r>
              <a:rPr lang="en-US" dirty="0">
                <a:latin typeface="Calibri" panose="020F0502020204030204" pitchFamily="34" charset="0"/>
                <a:cs typeface="Calibri" panose="020F0502020204030204" pitchFamily="34" charset="0"/>
              </a:rPr>
              <a:t>`: 8</a:t>
            </a: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k_folds</a:t>
            </a:r>
            <a:r>
              <a:rPr lang="en-US" dirty="0">
                <a:latin typeface="Calibri" panose="020F0502020204030204" pitchFamily="34" charset="0"/>
                <a:cs typeface="Calibri" panose="020F0502020204030204" pitchFamily="34" charset="0"/>
              </a:rPr>
              <a:t>`: 8</a:t>
            </a: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num_epochs</a:t>
            </a:r>
            <a:r>
              <a:rPr lang="en-US" dirty="0">
                <a:latin typeface="Calibri" panose="020F0502020204030204" pitchFamily="34" charset="0"/>
                <a:cs typeface="Calibri" panose="020F0502020204030204" pitchFamily="34" charset="0"/>
              </a:rPr>
              <a:t>`: 5</a:t>
            </a:r>
          </a:p>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learning_rate</a:t>
            </a:r>
            <a:r>
              <a:rPr lang="en-US" dirty="0">
                <a:latin typeface="Calibri" panose="020F0502020204030204" pitchFamily="34" charset="0"/>
                <a:cs typeface="Calibri" panose="020F0502020204030204" pitchFamily="34" charset="0"/>
              </a:rPr>
              <a:t>` (for each optimizer):</a:t>
            </a:r>
          </a:p>
          <a:p>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optimizer_resnet</a:t>
            </a:r>
            <a:r>
              <a:rPr lang="en-US" dirty="0">
                <a:latin typeface="Calibri" panose="020F0502020204030204" pitchFamily="34" charset="0"/>
                <a:cs typeface="Calibri" panose="020F0502020204030204" pitchFamily="34" charset="0"/>
              </a:rPr>
              <a:t>`: 0.001</a:t>
            </a:r>
          </a:p>
          <a:p>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optimizer_efficientnet</a:t>
            </a:r>
            <a:r>
              <a:rPr lang="en-US" dirty="0">
                <a:latin typeface="Calibri" panose="020F0502020204030204" pitchFamily="34" charset="0"/>
                <a:cs typeface="Calibri" panose="020F0502020204030204" pitchFamily="34" charset="0"/>
              </a:rPr>
              <a:t>`: 0.001</a:t>
            </a:r>
          </a:p>
          <a:p>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optimizer_inception</a:t>
            </a:r>
            <a:r>
              <a:rPr lang="en-US" dirty="0">
                <a:latin typeface="Calibri" panose="020F0502020204030204" pitchFamily="34" charset="0"/>
                <a:cs typeface="Calibri" panose="020F0502020204030204" pitchFamily="34" charset="0"/>
              </a:rPr>
              <a:t>`: 0.001</a:t>
            </a:r>
          </a:p>
          <a:p>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optimizer_googlenet</a:t>
            </a:r>
            <a:r>
              <a:rPr lang="en-US" dirty="0">
                <a:latin typeface="Calibri" panose="020F0502020204030204" pitchFamily="34" charset="0"/>
                <a:cs typeface="Calibri" panose="020F0502020204030204" pitchFamily="34" charset="0"/>
              </a:rPr>
              <a:t>`: 0.001</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214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137160" y="327863"/>
            <a:ext cx="886968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Limitations</a:t>
            </a:r>
          </a:p>
        </p:txBody>
      </p:sp>
      <p:sp>
        <p:nvSpPr>
          <p:cNvPr id="4" name="TextBox 3">
            <a:extLst>
              <a:ext uri="{FF2B5EF4-FFF2-40B4-BE49-F238E27FC236}">
                <a16:creationId xmlns:a16="http://schemas.microsoft.com/office/drawing/2014/main" id="{9AE19125-FAC5-4A21-96A0-EE74BBC87FCB}"/>
              </a:ext>
            </a:extLst>
          </p:cNvPr>
          <p:cNvSpPr txBox="1"/>
          <p:nvPr/>
        </p:nvSpPr>
        <p:spPr>
          <a:xfrm>
            <a:off x="771431" y="1887739"/>
            <a:ext cx="4575810" cy="1991379"/>
          </a:xfrm>
          <a:prstGeom prst="rect">
            <a:avLst/>
          </a:prstGeom>
          <a:noFill/>
        </p:spPr>
        <p:txBody>
          <a:bodyPr wrap="square">
            <a:spAutoFit/>
          </a:bodyPr>
          <a:lstStyle/>
          <a:p>
            <a:pPr lvl="1">
              <a:lnSpc>
                <a:spcPct val="150000"/>
              </a:lnSpc>
            </a:pPr>
            <a:r>
              <a:rPr lang="en-US" dirty="0">
                <a:latin typeface="Calibri" panose="020F0502020204030204" pitchFamily="34" charset="0"/>
                <a:cs typeface="Calibri" panose="020F0502020204030204" pitchFamily="34" charset="0"/>
              </a:rPr>
              <a:t>1. Small Training Data</a:t>
            </a:r>
          </a:p>
          <a:p>
            <a:pPr lvl="1">
              <a:lnSpc>
                <a:spcPct val="150000"/>
              </a:lnSpc>
            </a:pPr>
            <a:r>
              <a:rPr lang="en-US" dirty="0">
                <a:latin typeface="Calibri" panose="020F0502020204030204" pitchFamily="34" charset="0"/>
                <a:cs typeface="Calibri" panose="020F0502020204030204" pitchFamily="34" charset="0"/>
              </a:rPr>
              <a:t>2. Unbalanced Dataset</a:t>
            </a:r>
          </a:p>
          <a:p>
            <a:pPr lvl="1">
              <a:lnSpc>
                <a:spcPct val="150000"/>
              </a:lnSpc>
            </a:pPr>
            <a:r>
              <a:rPr lang="en-US" dirty="0">
                <a:latin typeface="Calibri" panose="020F0502020204030204" pitchFamily="34" charset="0"/>
                <a:cs typeface="Calibri" panose="020F0502020204030204" pitchFamily="34" charset="0"/>
              </a:rPr>
              <a:t>3. Preprocessing Challenges</a:t>
            </a:r>
          </a:p>
          <a:p>
            <a:pPr lvl="1">
              <a:lnSpc>
                <a:spcPct val="150000"/>
              </a:lnSpc>
            </a:pPr>
            <a:r>
              <a:rPr lang="en-US" dirty="0">
                <a:latin typeface="Calibri" panose="020F0502020204030204" pitchFamily="34" charset="0"/>
                <a:cs typeface="Calibri" panose="020F0502020204030204" pitchFamily="34" charset="0"/>
              </a:rPr>
              <a:t>4. Limited Model Training</a:t>
            </a:r>
          </a:p>
          <a:p>
            <a:pPr lvl="1">
              <a:lnSpc>
                <a:spcPct val="150000"/>
              </a:lnSpc>
            </a:pPr>
            <a:r>
              <a:rPr lang="en-US" dirty="0">
                <a:latin typeface="Calibri" panose="020F0502020204030204" pitchFamily="34" charset="0"/>
                <a:cs typeface="Calibri" panose="020F0502020204030204" pitchFamily="34" charset="0"/>
              </a:rPr>
              <a:t>5. Evaluation Metric</a:t>
            </a:r>
          </a:p>
          <a:p>
            <a:pPr lvl="1">
              <a:lnSpc>
                <a:spcPct val="150000"/>
              </a:lnSpc>
            </a:pPr>
            <a:r>
              <a:rPr lang="en-US" dirty="0">
                <a:latin typeface="Calibri" panose="020F0502020204030204" pitchFamily="34" charset="0"/>
                <a:cs typeface="Calibri" panose="020F0502020204030204" pitchFamily="34" charset="0"/>
              </a:rPr>
              <a:t>6. Limited Experimentation.</a:t>
            </a:r>
          </a:p>
        </p:txBody>
      </p:sp>
      <p:pic>
        <p:nvPicPr>
          <p:cNvPr id="5" name="Picture 4">
            <a:extLst>
              <a:ext uri="{FF2B5EF4-FFF2-40B4-BE49-F238E27FC236}">
                <a16:creationId xmlns:a16="http://schemas.microsoft.com/office/drawing/2014/main" id="{E49FEE4D-7F82-4C01-B27C-0E9E176954D3}"/>
              </a:ext>
            </a:extLst>
          </p:cNvPr>
          <p:cNvPicPr>
            <a:picLocks noChangeAspect="1"/>
          </p:cNvPicPr>
          <p:nvPr/>
        </p:nvPicPr>
        <p:blipFill>
          <a:blip r:embed="rId3"/>
          <a:stretch>
            <a:fillRect/>
          </a:stretch>
        </p:blipFill>
        <p:spPr>
          <a:xfrm>
            <a:off x="5471160" y="1327574"/>
            <a:ext cx="3672840" cy="3111711"/>
          </a:xfrm>
          <a:prstGeom prst="rect">
            <a:avLst/>
          </a:prstGeom>
        </p:spPr>
      </p:pic>
    </p:spTree>
    <p:extLst>
      <p:ext uri="{BB962C8B-B14F-4D97-AF65-F5344CB8AC3E}">
        <p14:creationId xmlns:p14="http://schemas.microsoft.com/office/powerpoint/2010/main" val="33011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137160" y="327863"/>
            <a:ext cx="886968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dirty="0">
                <a:latin typeface="Calibri" panose="020F0502020204030204" pitchFamily="34" charset="0"/>
                <a:cs typeface="Calibri" panose="020F0502020204030204" pitchFamily="34" charset="0"/>
              </a:rPr>
              <a:t>Future Works</a:t>
            </a:r>
          </a:p>
        </p:txBody>
      </p:sp>
      <p:sp>
        <p:nvSpPr>
          <p:cNvPr id="3" name="TextBox 2">
            <a:extLst>
              <a:ext uri="{FF2B5EF4-FFF2-40B4-BE49-F238E27FC236}">
                <a16:creationId xmlns:a16="http://schemas.microsoft.com/office/drawing/2014/main" id="{13E36491-30C9-4049-99B2-52245A1FF979}"/>
              </a:ext>
            </a:extLst>
          </p:cNvPr>
          <p:cNvSpPr txBox="1"/>
          <p:nvPr/>
        </p:nvSpPr>
        <p:spPr>
          <a:xfrm>
            <a:off x="954405" y="1349848"/>
            <a:ext cx="4575810" cy="738664"/>
          </a:xfrm>
          <a:prstGeom prst="rect">
            <a:avLst/>
          </a:prstGeom>
          <a:noFill/>
        </p:spPr>
        <p:txBody>
          <a:bodyPr wrap="square">
            <a:spAutoFit/>
          </a:bodyPr>
          <a:lstStyle/>
          <a:p>
            <a:r>
              <a:rPr lang="en-US" dirty="0"/>
              <a:t>1. Use Multi-Model Approach: </a:t>
            </a:r>
          </a:p>
          <a:p>
            <a:pPr lvl="2"/>
            <a:r>
              <a:rPr lang="en-US" dirty="0"/>
              <a:t>    - Carcinoma: ⊖ OR ⊕</a:t>
            </a:r>
          </a:p>
          <a:p>
            <a:pPr lvl="1"/>
            <a:r>
              <a:rPr lang="en-US" dirty="0"/>
              <a:t>       - If ⊕ : Benign OR Malignant </a:t>
            </a:r>
          </a:p>
        </p:txBody>
      </p:sp>
      <p:sp>
        <p:nvSpPr>
          <p:cNvPr id="4" name="TextBox 3">
            <a:extLst>
              <a:ext uri="{FF2B5EF4-FFF2-40B4-BE49-F238E27FC236}">
                <a16:creationId xmlns:a16="http://schemas.microsoft.com/office/drawing/2014/main" id="{D4AF01A6-60F2-40AC-A750-32AE4916FC18}"/>
              </a:ext>
            </a:extLst>
          </p:cNvPr>
          <p:cNvSpPr txBox="1"/>
          <p:nvPr/>
        </p:nvSpPr>
        <p:spPr>
          <a:xfrm>
            <a:off x="954405" y="2571750"/>
            <a:ext cx="5354955" cy="523220"/>
          </a:xfrm>
          <a:prstGeom prst="rect">
            <a:avLst/>
          </a:prstGeom>
          <a:noFill/>
        </p:spPr>
        <p:txBody>
          <a:bodyPr wrap="square">
            <a:spAutoFit/>
          </a:bodyPr>
          <a:lstStyle/>
          <a:p>
            <a:r>
              <a:rPr lang="en-US" dirty="0"/>
              <a:t>2. White Padding Approach: </a:t>
            </a:r>
          </a:p>
          <a:p>
            <a:pPr lvl="2"/>
            <a:r>
              <a:rPr lang="en-US" dirty="0"/>
              <a:t>    - We only tried Black (Low Contrast with Cancer Cells)</a:t>
            </a:r>
          </a:p>
        </p:txBody>
      </p:sp>
      <p:sp>
        <p:nvSpPr>
          <p:cNvPr id="7" name="TextBox 6">
            <a:extLst>
              <a:ext uri="{FF2B5EF4-FFF2-40B4-BE49-F238E27FC236}">
                <a16:creationId xmlns:a16="http://schemas.microsoft.com/office/drawing/2014/main" id="{9165F492-6593-429E-A23D-0FD7DA003606}"/>
              </a:ext>
            </a:extLst>
          </p:cNvPr>
          <p:cNvSpPr txBox="1"/>
          <p:nvPr/>
        </p:nvSpPr>
        <p:spPr>
          <a:xfrm>
            <a:off x="954405" y="4304180"/>
            <a:ext cx="5354955" cy="307777"/>
          </a:xfrm>
          <a:prstGeom prst="rect">
            <a:avLst/>
          </a:prstGeom>
          <a:noFill/>
        </p:spPr>
        <p:txBody>
          <a:bodyPr wrap="square">
            <a:spAutoFit/>
          </a:bodyPr>
          <a:lstStyle/>
          <a:p>
            <a:r>
              <a:rPr lang="en-US" dirty="0"/>
              <a:t>4. Unsupervised Learning</a:t>
            </a:r>
          </a:p>
        </p:txBody>
      </p:sp>
      <p:sp>
        <p:nvSpPr>
          <p:cNvPr id="8" name="TextBox 7">
            <a:extLst>
              <a:ext uri="{FF2B5EF4-FFF2-40B4-BE49-F238E27FC236}">
                <a16:creationId xmlns:a16="http://schemas.microsoft.com/office/drawing/2014/main" id="{7404464E-C9DF-4E61-9CD0-569B85BDC97F}"/>
              </a:ext>
            </a:extLst>
          </p:cNvPr>
          <p:cNvSpPr txBox="1"/>
          <p:nvPr/>
        </p:nvSpPr>
        <p:spPr>
          <a:xfrm>
            <a:off x="954404" y="3545686"/>
            <a:ext cx="5354955" cy="307777"/>
          </a:xfrm>
          <a:prstGeom prst="rect">
            <a:avLst/>
          </a:prstGeom>
          <a:noFill/>
        </p:spPr>
        <p:txBody>
          <a:bodyPr wrap="square">
            <a:spAutoFit/>
          </a:bodyPr>
          <a:lstStyle/>
          <a:p>
            <a:r>
              <a:rPr lang="en-US" dirty="0"/>
              <a:t>3. Generative Adverbial Network</a:t>
            </a:r>
          </a:p>
        </p:txBody>
      </p:sp>
    </p:spTree>
    <p:extLst>
      <p:ext uri="{BB962C8B-B14F-4D97-AF65-F5344CB8AC3E}">
        <p14:creationId xmlns:p14="http://schemas.microsoft.com/office/powerpoint/2010/main" val="67431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1026" name="Picture 2" descr="100+ Creative Presentation Ideas to Engage Your Audience">
            <a:extLst>
              <a:ext uri="{FF2B5EF4-FFF2-40B4-BE49-F238E27FC236}">
                <a16:creationId xmlns:a16="http://schemas.microsoft.com/office/drawing/2014/main" id="{32B4130B-FEB1-46F2-923A-88977B1FD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2712"/>
            <a:ext cx="9144000" cy="2378075"/>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137160" y="3760787"/>
            <a:ext cx="886968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Any Questions?</a:t>
            </a:r>
          </a:p>
        </p:txBody>
      </p:sp>
    </p:spTree>
    <p:extLst>
      <p:ext uri="{BB962C8B-B14F-4D97-AF65-F5344CB8AC3E}">
        <p14:creationId xmlns:p14="http://schemas.microsoft.com/office/powerpoint/2010/main" val="119647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2"/>
          <p:cNvSpPr txBox="1">
            <a:spLocks noGrp="1"/>
          </p:cNvSpPr>
          <p:nvPr>
            <p:ph type="title"/>
          </p:nvPr>
        </p:nvSpPr>
        <p:spPr>
          <a:xfrm>
            <a:off x="530400" y="2208300"/>
            <a:ext cx="8083200" cy="72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 for your time and attention 🙂</a:t>
            </a:r>
            <a:endParaRPr dirty="0"/>
          </a:p>
        </p:txBody>
      </p:sp>
      <p:sp>
        <p:nvSpPr>
          <p:cNvPr id="3" name="Google Shape;306;p41">
            <a:extLst>
              <a:ext uri="{FF2B5EF4-FFF2-40B4-BE49-F238E27FC236}">
                <a16:creationId xmlns:a16="http://schemas.microsoft.com/office/drawing/2014/main" id="{3281CFC6-12A6-47EC-BA58-F5DB681E6D30}"/>
              </a:ext>
            </a:extLst>
          </p:cNvPr>
          <p:cNvSpPr txBox="1">
            <a:spLocks/>
          </p:cNvSpPr>
          <p:nvPr/>
        </p:nvSpPr>
        <p:spPr>
          <a:xfrm>
            <a:off x="76200" y="4015740"/>
            <a:ext cx="5882640" cy="12720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sz="1600" dirty="0">
                <a:solidFill>
                  <a:schemeClr val="tx1"/>
                </a:solidFill>
                <a:latin typeface="Calibri" panose="020F0502020204030204" pitchFamily="34" charset="0"/>
                <a:cs typeface="Calibri" panose="020F0502020204030204" pitchFamily="34" charset="0"/>
              </a:rPr>
              <a:t>A.Asgharpoor1993@Gmail.com</a:t>
            </a:r>
          </a:p>
          <a:p>
            <a:pPr algn="l"/>
            <a:r>
              <a:rPr lang="en-US" sz="1600" dirty="0">
                <a:solidFill>
                  <a:schemeClr val="tx1"/>
                </a:solidFill>
                <a:latin typeface="Calibri" panose="020F0502020204030204" pitchFamily="34" charset="0"/>
                <a:cs typeface="Calibri" panose="020F0502020204030204" pitchFamily="34" charset="0"/>
              </a:rPr>
              <a:t>ArmanAsq.GitHub.io</a:t>
            </a:r>
          </a:p>
          <a:p>
            <a:pPr algn="l"/>
            <a:r>
              <a:rPr lang="en-US" sz="1600" dirty="0">
                <a:solidFill>
                  <a:schemeClr val="tx1"/>
                </a:solidFill>
                <a:latin typeface="Calibri" panose="020F0502020204030204" pitchFamily="34" charset="0"/>
                <a:cs typeface="Calibri" panose="020F0502020204030204" pitchFamily="34" charset="0"/>
              </a:rPr>
              <a:t>github.com/</a:t>
            </a:r>
            <a:r>
              <a:rPr lang="en-US" sz="1600" dirty="0" err="1">
                <a:solidFill>
                  <a:schemeClr val="tx1"/>
                </a:solidFill>
                <a:latin typeface="Calibri" panose="020F0502020204030204" pitchFamily="34" charset="0"/>
                <a:cs typeface="Calibri" panose="020F0502020204030204" pitchFamily="34" charset="0"/>
              </a:rPr>
              <a:t>armanasq</a:t>
            </a:r>
            <a:endParaRPr lang="en-US" sz="16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Google Shape;294;p40"/>
          <p:cNvSpPr txBox="1"/>
          <p:nvPr/>
        </p:nvSpPr>
        <p:spPr>
          <a:xfrm>
            <a:off x="2602625" y="261275"/>
            <a:ext cx="3972900" cy="8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dirty="0">
                <a:latin typeface="Calibri" panose="020F0502020204030204" pitchFamily="34" charset="0"/>
                <a:cs typeface="Calibri" panose="020F0502020204030204" pitchFamily="34" charset="0"/>
              </a:rPr>
              <a:t>Dataset</a:t>
            </a:r>
            <a:endParaRPr sz="2500" b="1" dirty="0">
              <a:latin typeface="Calibri" panose="020F0502020204030204" pitchFamily="34" charset="0"/>
              <a:cs typeface="Calibri" panose="020F0502020204030204" pitchFamily="34" charset="0"/>
            </a:endParaRPr>
          </a:p>
        </p:txBody>
      </p:sp>
      <p:sp>
        <p:nvSpPr>
          <p:cNvPr id="295" name="Google Shape;295;p40"/>
          <p:cNvSpPr/>
          <p:nvPr/>
        </p:nvSpPr>
        <p:spPr>
          <a:xfrm>
            <a:off x="2001519" y="844043"/>
            <a:ext cx="650400" cy="563700"/>
          </a:xfrm>
          <a:prstGeom prst="hexagon">
            <a:avLst>
              <a:gd name="adj" fmla="val 25000"/>
              <a:gd name="vf" fmla="val 115470"/>
            </a:avLst>
          </a:prstGeom>
          <a:solidFill>
            <a:srgbClr val="31B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1006428" y="3389608"/>
            <a:ext cx="650400" cy="563700"/>
          </a:xfrm>
          <a:prstGeom prst="hexagon">
            <a:avLst>
              <a:gd name="adj" fmla="val 25000"/>
              <a:gd name="vf" fmla="val 115470"/>
            </a:avLst>
          </a:prstGeom>
          <a:solidFill>
            <a:srgbClr val="17C4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40"/>
          <p:cNvSpPr txBox="1"/>
          <p:nvPr/>
        </p:nvSpPr>
        <p:spPr>
          <a:xfrm>
            <a:off x="397512" y="906386"/>
            <a:ext cx="1690560" cy="5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latin typeface="Calibri"/>
                <a:ea typeface="Calibri"/>
                <a:cs typeface="Calibri"/>
                <a:sym typeface="Calibri"/>
              </a:rPr>
              <a:t>Imbalanced Dataset</a:t>
            </a:r>
            <a:endParaRPr dirty="0">
              <a:solidFill>
                <a:srgbClr val="434343"/>
              </a:solidFill>
              <a:latin typeface="Calibri"/>
              <a:ea typeface="Calibri"/>
              <a:cs typeface="Calibri"/>
              <a:sym typeface="Calibri"/>
            </a:endParaRPr>
          </a:p>
        </p:txBody>
      </p:sp>
      <p:sp>
        <p:nvSpPr>
          <p:cNvPr id="298" name="Google Shape;298;p40"/>
          <p:cNvSpPr txBox="1"/>
          <p:nvPr/>
        </p:nvSpPr>
        <p:spPr>
          <a:xfrm>
            <a:off x="553985" y="3916507"/>
            <a:ext cx="1431511" cy="5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latin typeface="Calibri"/>
                <a:ea typeface="Calibri"/>
                <a:cs typeface="Calibri"/>
                <a:sym typeface="Calibri"/>
              </a:rPr>
              <a:t>186 Biopsy Slides</a:t>
            </a:r>
            <a:endParaRPr dirty="0">
              <a:solidFill>
                <a:srgbClr val="434343"/>
              </a:solidFill>
              <a:latin typeface="Calibri"/>
              <a:ea typeface="Calibri"/>
              <a:cs typeface="Calibri"/>
              <a:sym typeface="Calibri"/>
            </a:endParaRPr>
          </a:p>
        </p:txBody>
      </p:sp>
      <p:sp>
        <p:nvSpPr>
          <p:cNvPr id="299" name="Google Shape;299;p40"/>
          <p:cNvSpPr txBox="1"/>
          <p:nvPr/>
        </p:nvSpPr>
        <p:spPr>
          <a:xfrm>
            <a:off x="7367479" y="1187752"/>
            <a:ext cx="2200500" cy="3667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latin typeface="Calibri"/>
                <a:ea typeface="Calibri"/>
                <a:cs typeface="Calibri"/>
                <a:sym typeface="Calibri"/>
              </a:rPr>
              <a:t>62 Labeled Images</a:t>
            </a:r>
            <a:endParaRPr dirty="0">
              <a:solidFill>
                <a:srgbClr val="434343"/>
              </a:solidFill>
              <a:latin typeface="Calibri"/>
              <a:ea typeface="Calibri"/>
              <a:cs typeface="Calibri"/>
              <a:sym typeface="Calibri"/>
            </a:endParaRPr>
          </a:p>
        </p:txBody>
      </p:sp>
      <p:sp>
        <p:nvSpPr>
          <p:cNvPr id="301" name="Google Shape;301;p40"/>
          <p:cNvSpPr txBox="1"/>
          <p:nvPr/>
        </p:nvSpPr>
        <p:spPr>
          <a:xfrm>
            <a:off x="6965960" y="4235155"/>
            <a:ext cx="5117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latin typeface="Calibri"/>
                <a:ea typeface="Calibri"/>
                <a:cs typeface="Calibri"/>
                <a:sym typeface="Calibri"/>
              </a:rPr>
              <a:t>- Normal: 36 (58%)</a:t>
            </a:r>
            <a:endParaRPr dirty="0">
              <a:solidFill>
                <a:srgbClr val="43434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rgbClr val="434343"/>
                </a:solidFill>
                <a:latin typeface="Calibri"/>
                <a:ea typeface="Calibri"/>
                <a:cs typeface="Calibri"/>
                <a:sym typeface="Calibri"/>
              </a:rPr>
              <a:t>- Benign: 14 (22.6%)</a:t>
            </a:r>
            <a:endParaRPr dirty="0">
              <a:solidFill>
                <a:srgbClr val="43434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rgbClr val="434343"/>
                </a:solidFill>
                <a:latin typeface="Calibri"/>
                <a:ea typeface="Calibri"/>
                <a:cs typeface="Calibri"/>
                <a:sym typeface="Calibri"/>
              </a:rPr>
              <a:t>- Malignant: 12 (19.4%)</a:t>
            </a:r>
            <a:endParaRPr dirty="0">
              <a:solidFill>
                <a:srgbClr val="434343"/>
              </a:solidFill>
              <a:latin typeface="Calibri"/>
              <a:ea typeface="Calibri"/>
              <a:cs typeface="Calibri"/>
              <a:sym typeface="Calibri"/>
            </a:endParaRPr>
          </a:p>
          <a:p>
            <a:pPr marL="0" lvl="0" indent="0" algn="l" rtl="0">
              <a:spcBef>
                <a:spcPts val="0"/>
              </a:spcBef>
              <a:spcAft>
                <a:spcPts val="0"/>
              </a:spcAft>
              <a:buNone/>
            </a:pPr>
            <a:endParaRPr dirty="0">
              <a:solidFill>
                <a:srgbClr val="434343"/>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33645C4-674F-4CA7-B460-FD60466B9900}"/>
              </a:ext>
            </a:extLst>
          </p:cNvPr>
          <p:cNvPicPr>
            <a:picLocks noChangeAspect="1"/>
          </p:cNvPicPr>
          <p:nvPr/>
        </p:nvPicPr>
        <p:blipFill rotWithShape="1">
          <a:blip r:embed="rId3"/>
          <a:srcRect l="4744" r="4885"/>
          <a:stretch/>
        </p:blipFill>
        <p:spPr>
          <a:xfrm>
            <a:off x="2946887" y="1005890"/>
            <a:ext cx="3279288" cy="3270320"/>
          </a:xfrm>
          <a:prstGeom prst="rect">
            <a:avLst/>
          </a:prstGeom>
        </p:spPr>
      </p:pic>
      <p:sp>
        <p:nvSpPr>
          <p:cNvPr id="13" name="Google Shape;296;p40">
            <a:extLst>
              <a:ext uri="{FF2B5EF4-FFF2-40B4-BE49-F238E27FC236}">
                <a16:creationId xmlns:a16="http://schemas.microsoft.com/office/drawing/2014/main" id="{DE14B295-1992-423C-A612-BE9571123E3F}"/>
              </a:ext>
            </a:extLst>
          </p:cNvPr>
          <p:cNvSpPr/>
          <p:nvPr/>
        </p:nvSpPr>
        <p:spPr>
          <a:xfrm>
            <a:off x="6717079" y="1102175"/>
            <a:ext cx="650400" cy="563700"/>
          </a:xfrm>
          <a:prstGeom prst="hexagon">
            <a:avLst>
              <a:gd name="adj" fmla="val 25000"/>
              <a:gd name="vf" fmla="val 115470"/>
            </a:avLst>
          </a:prstGeom>
          <a:solidFill>
            <a:srgbClr val="C84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6;p40">
            <a:extLst>
              <a:ext uri="{FF2B5EF4-FFF2-40B4-BE49-F238E27FC236}">
                <a16:creationId xmlns:a16="http://schemas.microsoft.com/office/drawing/2014/main" id="{53424698-FE3F-47F0-8B0C-1174C3D73F1E}"/>
              </a:ext>
            </a:extLst>
          </p:cNvPr>
          <p:cNvSpPr/>
          <p:nvPr/>
        </p:nvSpPr>
        <p:spPr>
          <a:xfrm>
            <a:off x="6315560" y="4358731"/>
            <a:ext cx="650400" cy="563700"/>
          </a:xfrm>
          <a:prstGeom prst="hexagon">
            <a:avLst>
              <a:gd name="adj" fmla="val 25000"/>
              <a:gd name="vf" fmla="val 115470"/>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Connector: Elbow 4">
            <a:extLst>
              <a:ext uri="{FF2B5EF4-FFF2-40B4-BE49-F238E27FC236}">
                <a16:creationId xmlns:a16="http://schemas.microsoft.com/office/drawing/2014/main" id="{A2D94105-20C0-4AA8-978A-D652A954A987}"/>
              </a:ext>
            </a:extLst>
          </p:cNvPr>
          <p:cNvCxnSpPr>
            <a:cxnSpLocks/>
            <a:endCxn id="3" idx="1"/>
          </p:cNvCxnSpPr>
          <p:nvPr/>
        </p:nvCxnSpPr>
        <p:spPr>
          <a:xfrm rot="16200000" flipH="1">
            <a:off x="2051321" y="1745484"/>
            <a:ext cx="1170964" cy="620168"/>
          </a:xfrm>
          <a:prstGeom prst="bent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E9D215B4-CA96-45E5-97D4-650D8BB6187A}"/>
              </a:ext>
            </a:extLst>
          </p:cNvPr>
          <p:cNvCxnSpPr>
            <a:cxnSpLocks/>
          </p:cNvCxnSpPr>
          <p:nvPr/>
        </p:nvCxnSpPr>
        <p:spPr>
          <a:xfrm flipV="1">
            <a:off x="1695450" y="3314700"/>
            <a:ext cx="1406525" cy="356758"/>
          </a:xfrm>
          <a:prstGeom prst="bentConnector3">
            <a:avLst>
              <a:gd name="adj1" fmla="val 5000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A32EECE0-53C0-4D8F-A312-B86D3D74408B}"/>
              </a:ext>
            </a:extLst>
          </p:cNvPr>
          <p:cNvCxnSpPr>
            <a:cxnSpLocks/>
            <a:endCxn id="3" idx="3"/>
          </p:cNvCxnSpPr>
          <p:nvPr/>
        </p:nvCxnSpPr>
        <p:spPr>
          <a:xfrm rot="5400000">
            <a:off x="6171314" y="1757020"/>
            <a:ext cx="938892" cy="829169"/>
          </a:xfrm>
          <a:prstGeom prst="bent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3AE62DA-6B67-4084-AE2F-FA97D5C5777F}"/>
              </a:ext>
            </a:extLst>
          </p:cNvPr>
          <p:cNvCxnSpPr>
            <a:cxnSpLocks/>
            <a:endCxn id="3" idx="2"/>
          </p:cNvCxnSpPr>
          <p:nvPr/>
        </p:nvCxnSpPr>
        <p:spPr>
          <a:xfrm rot="10800000">
            <a:off x="4586531" y="4276210"/>
            <a:ext cx="1639644" cy="364370"/>
          </a:xfrm>
          <a:prstGeom prst="bent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732150" y="327863"/>
            <a:ext cx="767970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Methods to Handle Imbalanced Datasets</a:t>
            </a:r>
          </a:p>
        </p:txBody>
      </p:sp>
      <p:sp>
        <p:nvSpPr>
          <p:cNvPr id="18" name="Google Shape;307;p41">
            <a:extLst>
              <a:ext uri="{FF2B5EF4-FFF2-40B4-BE49-F238E27FC236}">
                <a16:creationId xmlns:a16="http://schemas.microsoft.com/office/drawing/2014/main" id="{07AC24FD-B466-491B-8498-5B6CBBD2810F}"/>
              </a:ext>
            </a:extLst>
          </p:cNvPr>
          <p:cNvSpPr txBox="1">
            <a:spLocks/>
          </p:cNvSpPr>
          <p:nvPr/>
        </p:nvSpPr>
        <p:spPr>
          <a:xfrm>
            <a:off x="900450" y="926468"/>
            <a:ext cx="7343100" cy="6356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spcAft>
                <a:spcPts val="1200"/>
              </a:spcAft>
            </a:pPr>
            <a:r>
              <a:rPr lang="en-US" sz="1800" dirty="0">
                <a:latin typeface="Calibri" panose="020F0502020204030204" pitchFamily="34" charset="0"/>
                <a:cs typeface="Calibri" panose="020F0502020204030204" pitchFamily="34" charset="0"/>
              </a:rPr>
              <a:t>An overview of methods to handle imbalanced datasets</a:t>
            </a:r>
          </a:p>
        </p:txBody>
      </p:sp>
      <p:sp>
        <p:nvSpPr>
          <p:cNvPr id="19" name="TextBox 18">
            <a:extLst>
              <a:ext uri="{FF2B5EF4-FFF2-40B4-BE49-F238E27FC236}">
                <a16:creationId xmlns:a16="http://schemas.microsoft.com/office/drawing/2014/main" id="{2FE386C8-8090-44A8-89BC-5BC4F50F8A27}"/>
              </a:ext>
            </a:extLst>
          </p:cNvPr>
          <p:cNvSpPr txBox="1"/>
          <p:nvPr/>
        </p:nvSpPr>
        <p:spPr>
          <a:xfrm>
            <a:off x="588644" y="1468207"/>
            <a:ext cx="7442835" cy="307777"/>
          </a:xfrm>
          <a:prstGeom prst="rect">
            <a:avLst/>
          </a:prstGeom>
          <a:noFill/>
        </p:spPr>
        <p:txBody>
          <a:bodyPr wrap="square">
            <a:spAutoFit/>
          </a:bodyPr>
          <a:lstStyle/>
          <a:p>
            <a:r>
              <a:rPr lang="en-US" b="1" i="0" dirty="0">
                <a:solidFill>
                  <a:schemeClr val="tx1"/>
                </a:solidFill>
                <a:effectLst/>
                <a:latin typeface="Calibri" panose="020F0502020204030204" pitchFamily="34" charset="0"/>
                <a:cs typeface="Calibri" panose="020F0502020204030204" pitchFamily="34" charset="0"/>
              </a:rPr>
              <a:t>Oversampling</a:t>
            </a:r>
            <a:r>
              <a:rPr lang="en-US" b="0" i="0" dirty="0">
                <a:solidFill>
                  <a:schemeClr val="tx1"/>
                </a:solidFill>
                <a:effectLst/>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I</a:t>
            </a:r>
            <a:r>
              <a:rPr lang="en-US" b="0" i="0" dirty="0">
                <a:solidFill>
                  <a:schemeClr val="tx1"/>
                </a:solidFill>
                <a:effectLst/>
                <a:latin typeface="Calibri" panose="020F0502020204030204" pitchFamily="34" charset="0"/>
                <a:cs typeface="Calibri" panose="020F0502020204030204" pitchFamily="34" charset="0"/>
              </a:rPr>
              <a:t>ncreasing the number of instances in the minority class</a:t>
            </a:r>
          </a:p>
        </p:txBody>
      </p:sp>
      <p:sp>
        <p:nvSpPr>
          <p:cNvPr id="20" name="TextBox 19">
            <a:extLst>
              <a:ext uri="{FF2B5EF4-FFF2-40B4-BE49-F238E27FC236}">
                <a16:creationId xmlns:a16="http://schemas.microsoft.com/office/drawing/2014/main" id="{AB01BFD3-E09C-4A8E-B48E-AF090D2B2468}"/>
              </a:ext>
            </a:extLst>
          </p:cNvPr>
          <p:cNvSpPr txBox="1"/>
          <p:nvPr/>
        </p:nvSpPr>
        <p:spPr>
          <a:xfrm>
            <a:off x="588047" y="1807815"/>
            <a:ext cx="7442835" cy="307777"/>
          </a:xfrm>
          <a:prstGeom prst="rect">
            <a:avLst/>
          </a:prstGeom>
          <a:noFill/>
        </p:spPr>
        <p:txBody>
          <a:bodyPr wrap="square">
            <a:spAutoFit/>
          </a:bodyPr>
          <a:lstStyle/>
          <a:p>
            <a:r>
              <a:rPr lang="en-US" b="1" i="0" dirty="0">
                <a:solidFill>
                  <a:schemeClr val="tx1"/>
                </a:solidFill>
                <a:effectLst/>
                <a:latin typeface="Calibri" panose="020F0502020204030204" pitchFamily="34" charset="0"/>
                <a:cs typeface="Calibri" panose="020F0502020204030204" pitchFamily="34" charset="0"/>
              </a:rPr>
              <a:t>Undersampling</a:t>
            </a:r>
            <a:r>
              <a:rPr lang="en-US" b="0" i="0" dirty="0">
                <a:solidFill>
                  <a:schemeClr val="tx1"/>
                </a:solidFill>
                <a:effectLst/>
                <a:latin typeface="Calibri" panose="020F0502020204030204" pitchFamily="34" charset="0"/>
                <a:cs typeface="Calibri" panose="020F0502020204030204" pitchFamily="34" charset="0"/>
              </a:rPr>
              <a:t>: Reduce number of instances in majority class</a:t>
            </a:r>
          </a:p>
        </p:txBody>
      </p:sp>
      <p:sp>
        <p:nvSpPr>
          <p:cNvPr id="21" name="TextBox 20">
            <a:extLst>
              <a:ext uri="{FF2B5EF4-FFF2-40B4-BE49-F238E27FC236}">
                <a16:creationId xmlns:a16="http://schemas.microsoft.com/office/drawing/2014/main" id="{97A3CD52-A225-4BBD-8CF4-E8882E168EF2}"/>
              </a:ext>
            </a:extLst>
          </p:cNvPr>
          <p:cNvSpPr txBox="1"/>
          <p:nvPr/>
        </p:nvSpPr>
        <p:spPr>
          <a:xfrm>
            <a:off x="588047" y="2150683"/>
            <a:ext cx="7442835" cy="307777"/>
          </a:xfrm>
          <a:prstGeom prst="rect">
            <a:avLst/>
          </a:prstGeom>
          <a:noFill/>
        </p:spPr>
        <p:txBody>
          <a:bodyPr wrap="square">
            <a:spAutoFit/>
          </a:bodyPr>
          <a:lstStyle/>
          <a:p>
            <a:r>
              <a:rPr lang="en-US" b="1" i="0" dirty="0">
                <a:solidFill>
                  <a:schemeClr val="tx1"/>
                </a:solidFill>
                <a:effectLst/>
                <a:latin typeface="Calibri" panose="020F0502020204030204" pitchFamily="34" charset="0"/>
                <a:cs typeface="Calibri" panose="020F0502020204030204" pitchFamily="34" charset="0"/>
              </a:rPr>
              <a:t>Class Weighting</a:t>
            </a:r>
            <a:r>
              <a:rPr lang="en-US" b="0" i="0" dirty="0">
                <a:solidFill>
                  <a:schemeClr val="tx1"/>
                </a:solidFill>
                <a:effectLst/>
                <a:latin typeface="Calibri" panose="020F0502020204030204" pitchFamily="34" charset="0"/>
                <a:cs typeface="Calibri" panose="020F0502020204030204" pitchFamily="34" charset="0"/>
              </a:rPr>
              <a:t>: Gives more importance to minority class</a:t>
            </a:r>
          </a:p>
        </p:txBody>
      </p:sp>
      <p:sp>
        <p:nvSpPr>
          <p:cNvPr id="22" name="TextBox 21">
            <a:extLst>
              <a:ext uri="{FF2B5EF4-FFF2-40B4-BE49-F238E27FC236}">
                <a16:creationId xmlns:a16="http://schemas.microsoft.com/office/drawing/2014/main" id="{FC250BC5-4C36-41A2-8733-09B31D96D047}"/>
              </a:ext>
            </a:extLst>
          </p:cNvPr>
          <p:cNvSpPr txBox="1"/>
          <p:nvPr/>
        </p:nvSpPr>
        <p:spPr>
          <a:xfrm>
            <a:off x="588047" y="2486311"/>
            <a:ext cx="7442835" cy="307777"/>
          </a:xfrm>
          <a:prstGeom prst="rect">
            <a:avLst/>
          </a:prstGeom>
          <a:noFill/>
        </p:spPr>
        <p:txBody>
          <a:bodyPr wrap="square">
            <a:spAutoFit/>
          </a:bodyPr>
          <a:lstStyle/>
          <a:p>
            <a:r>
              <a:rPr lang="en-US" b="1" i="0" dirty="0">
                <a:solidFill>
                  <a:schemeClr val="tx1"/>
                </a:solidFill>
                <a:effectLst/>
                <a:latin typeface="Calibri" panose="020F0502020204030204" pitchFamily="34" charset="0"/>
                <a:cs typeface="Calibri" panose="020F0502020204030204" pitchFamily="34" charset="0"/>
              </a:rPr>
              <a:t>Ensemble Methods</a:t>
            </a:r>
            <a:r>
              <a:rPr lang="en-US" b="0" i="0" dirty="0">
                <a:solidFill>
                  <a:schemeClr val="tx1"/>
                </a:solidFill>
                <a:effectLst/>
                <a:latin typeface="Calibri" panose="020F0502020204030204" pitchFamily="34" charset="0"/>
                <a:cs typeface="Calibri" panose="020F0502020204030204" pitchFamily="34" charset="0"/>
              </a:rPr>
              <a:t>: Combine multiple classifiers to improve performance</a:t>
            </a:r>
          </a:p>
        </p:txBody>
      </p:sp>
      <p:sp>
        <p:nvSpPr>
          <p:cNvPr id="4" name="Oval 3">
            <a:extLst>
              <a:ext uri="{FF2B5EF4-FFF2-40B4-BE49-F238E27FC236}">
                <a16:creationId xmlns:a16="http://schemas.microsoft.com/office/drawing/2014/main" id="{4F95D1F8-FBA1-46C1-9C9D-C3CA48A757CA}"/>
              </a:ext>
            </a:extLst>
          </p:cNvPr>
          <p:cNvSpPr/>
          <p:nvPr/>
        </p:nvSpPr>
        <p:spPr>
          <a:xfrm>
            <a:off x="4236720" y="4183684"/>
            <a:ext cx="708355" cy="7083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CEED5F-5B24-4325-8CBC-73BCC73DD750}"/>
              </a:ext>
            </a:extLst>
          </p:cNvPr>
          <p:cNvSpPr/>
          <p:nvPr/>
        </p:nvSpPr>
        <p:spPr>
          <a:xfrm>
            <a:off x="0" y="4892040"/>
            <a:ext cx="9144000" cy="251460"/>
          </a:xfrm>
          <a:prstGeom prst="rect">
            <a:avLst/>
          </a:prstGeom>
          <a:solidFill>
            <a:srgbClr val="19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83ED9B-BC6D-436A-911A-543CB0D57557}"/>
              </a:ext>
            </a:extLst>
          </p:cNvPr>
          <p:cNvSpPr/>
          <p:nvPr/>
        </p:nvSpPr>
        <p:spPr>
          <a:xfrm rot="20983137">
            <a:off x="1151264" y="3946593"/>
            <a:ext cx="6704310" cy="23597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7E3DA50-EAA4-44AD-B620-BC7B68480C5E}"/>
              </a:ext>
            </a:extLst>
          </p:cNvPr>
          <p:cNvSpPr/>
          <p:nvPr/>
        </p:nvSpPr>
        <p:spPr>
          <a:xfrm>
            <a:off x="7422211" y="3035004"/>
            <a:ext cx="338210" cy="33821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3C1E81E-30BE-4802-9C5E-C270F4189ADC}"/>
              </a:ext>
            </a:extLst>
          </p:cNvPr>
          <p:cNvSpPr/>
          <p:nvPr/>
        </p:nvSpPr>
        <p:spPr>
          <a:xfrm>
            <a:off x="7084001" y="3101869"/>
            <a:ext cx="338210" cy="33821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0C7D179-CC4F-4CAB-A3A7-93C17C663D07}"/>
              </a:ext>
            </a:extLst>
          </p:cNvPr>
          <p:cNvSpPr/>
          <p:nvPr/>
        </p:nvSpPr>
        <p:spPr>
          <a:xfrm>
            <a:off x="6745791" y="3160173"/>
            <a:ext cx="338210" cy="33821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C4483A1-0358-4884-BFB7-487CC93FF71D}"/>
              </a:ext>
            </a:extLst>
          </p:cNvPr>
          <p:cNvSpPr/>
          <p:nvPr/>
        </p:nvSpPr>
        <p:spPr>
          <a:xfrm>
            <a:off x="6852507" y="2834334"/>
            <a:ext cx="338210" cy="33821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F7FA1EE-CCBE-4D82-AB36-DD2A77E3C195}"/>
              </a:ext>
            </a:extLst>
          </p:cNvPr>
          <p:cNvSpPr/>
          <p:nvPr/>
        </p:nvSpPr>
        <p:spPr>
          <a:xfrm>
            <a:off x="7205134" y="2759291"/>
            <a:ext cx="338210" cy="33821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0F9E06C-46E7-49D2-A8BC-3EEACD59488C}"/>
              </a:ext>
            </a:extLst>
          </p:cNvPr>
          <p:cNvSpPr/>
          <p:nvPr/>
        </p:nvSpPr>
        <p:spPr>
          <a:xfrm>
            <a:off x="6968254" y="2506194"/>
            <a:ext cx="338210" cy="33821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CDE828B-2A0F-4A06-8CDA-5E67618EB521}"/>
              </a:ext>
            </a:extLst>
          </p:cNvPr>
          <p:cNvSpPr/>
          <p:nvPr/>
        </p:nvSpPr>
        <p:spPr>
          <a:xfrm>
            <a:off x="2163327" y="3814892"/>
            <a:ext cx="499371" cy="49937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14B3C0D-A96A-4D47-9B51-D1A1083034E1}"/>
              </a:ext>
            </a:extLst>
          </p:cNvPr>
          <p:cNvSpPr/>
          <p:nvPr/>
        </p:nvSpPr>
        <p:spPr>
          <a:xfrm>
            <a:off x="1657557" y="3894603"/>
            <a:ext cx="499371" cy="49937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0BD42D5-1D48-4F35-8CAC-44D612B7A8D1}"/>
              </a:ext>
            </a:extLst>
          </p:cNvPr>
          <p:cNvSpPr/>
          <p:nvPr/>
        </p:nvSpPr>
        <p:spPr>
          <a:xfrm>
            <a:off x="1162377" y="3992195"/>
            <a:ext cx="499371" cy="49937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D20B4FA-60F7-42F8-BD8D-101EDB27741E}"/>
              </a:ext>
            </a:extLst>
          </p:cNvPr>
          <p:cNvSpPr/>
          <p:nvPr/>
        </p:nvSpPr>
        <p:spPr>
          <a:xfrm>
            <a:off x="1301155" y="3505065"/>
            <a:ext cx="499371" cy="49937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D5BFD7D-3CC3-4B5B-8442-4DB9D0445C1E}"/>
              </a:ext>
            </a:extLst>
          </p:cNvPr>
          <p:cNvSpPr/>
          <p:nvPr/>
        </p:nvSpPr>
        <p:spPr>
          <a:xfrm>
            <a:off x="1843757" y="3411058"/>
            <a:ext cx="499371" cy="49937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DD28A05-1392-4160-AF14-7E24FAE68EE5}"/>
              </a:ext>
            </a:extLst>
          </p:cNvPr>
          <p:cNvSpPr/>
          <p:nvPr/>
        </p:nvSpPr>
        <p:spPr>
          <a:xfrm>
            <a:off x="1505547" y="3037205"/>
            <a:ext cx="499371" cy="49937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732150" y="327863"/>
            <a:ext cx="767970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Dataset Preprocessing</a:t>
            </a:r>
          </a:p>
        </p:txBody>
      </p:sp>
      <p:sp>
        <p:nvSpPr>
          <p:cNvPr id="5" name="TextBox 4">
            <a:extLst>
              <a:ext uri="{FF2B5EF4-FFF2-40B4-BE49-F238E27FC236}">
                <a16:creationId xmlns:a16="http://schemas.microsoft.com/office/drawing/2014/main" id="{0F9E0D93-6260-44AA-B550-D8866E560233}"/>
              </a:ext>
            </a:extLst>
          </p:cNvPr>
          <p:cNvSpPr txBox="1"/>
          <p:nvPr/>
        </p:nvSpPr>
        <p:spPr>
          <a:xfrm>
            <a:off x="588645" y="3257550"/>
            <a:ext cx="8555355" cy="1384995"/>
          </a:xfrm>
          <a:prstGeom prst="rect">
            <a:avLst/>
          </a:prstGeom>
          <a:noFill/>
        </p:spPr>
        <p:txBody>
          <a:bodyPr wrap="square">
            <a:spAutoFit/>
          </a:bodyPr>
          <a:lstStyle/>
          <a:p>
            <a:pPr marL="171450" indent="-171450">
              <a:buFont typeface="Arial" panose="020B0604020202020204" pitchFamily="34" charset="0"/>
              <a:buChar char="•"/>
            </a:pPr>
            <a:r>
              <a:rPr lang="en-US" dirty="0" err="1">
                <a:solidFill>
                  <a:schemeClr val="tx1"/>
                </a:solidFill>
                <a:latin typeface="Calibri" panose="020F0502020204030204" pitchFamily="34" charset="0"/>
                <a:cs typeface="Calibri" panose="020F0502020204030204" pitchFamily="34" charset="0"/>
              </a:rPr>
              <a:t>AddGaussianNoise</a:t>
            </a:r>
            <a:r>
              <a:rPr lang="en-US" dirty="0">
                <a:solidFill>
                  <a:schemeClr val="tx1"/>
                </a:solidFill>
                <a:latin typeface="Calibri" panose="020F0502020204030204" pitchFamily="34" charset="0"/>
                <a:cs typeface="Calibri" panose="020F0502020204030204" pitchFamily="34" charset="0"/>
              </a:rPr>
              <a:t>(</a:t>
            </a:r>
            <a:r>
              <a:rPr lang="en-US" dirty="0" err="1">
                <a:solidFill>
                  <a:schemeClr val="tx1"/>
                </a:solidFill>
                <a:latin typeface="Calibri" panose="020F0502020204030204" pitchFamily="34" charset="0"/>
                <a:cs typeface="Calibri" panose="020F0502020204030204" pitchFamily="34" charset="0"/>
              </a:rPr>
              <a:t>noise_std</a:t>
            </a:r>
            <a:r>
              <a:rPr lang="en-US" dirty="0">
                <a:solidFill>
                  <a:schemeClr val="tx1"/>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dirty="0" err="1">
                <a:solidFill>
                  <a:schemeClr val="tx1"/>
                </a:solidFill>
                <a:latin typeface="Calibri" panose="020F0502020204030204" pitchFamily="34" charset="0"/>
                <a:cs typeface="Calibri" panose="020F0502020204030204" pitchFamily="34" charset="0"/>
              </a:rPr>
              <a:t>transforms.RandomHorizontalFlip</a:t>
            </a:r>
            <a:r>
              <a:rPr lang="en-US" dirty="0">
                <a:solidFill>
                  <a:schemeClr val="tx1"/>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dirty="0" err="1">
                <a:solidFill>
                  <a:schemeClr val="tx1"/>
                </a:solidFill>
                <a:latin typeface="Calibri" panose="020F0502020204030204" pitchFamily="34" charset="0"/>
                <a:cs typeface="Calibri" panose="020F0502020204030204" pitchFamily="34" charset="0"/>
              </a:rPr>
              <a:t>transforms.RandomVerticalFlip</a:t>
            </a:r>
            <a:r>
              <a:rPr lang="en-US" dirty="0">
                <a:solidFill>
                  <a:schemeClr val="tx1"/>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dirty="0" err="1">
                <a:solidFill>
                  <a:schemeClr val="tx1"/>
                </a:solidFill>
                <a:latin typeface="Calibri" panose="020F0502020204030204" pitchFamily="34" charset="0"/>
                <a:cs typeface="Calibri" panose="020F0502020204030204" pitchFamily="34" charset="0"/>
              </a:rPr>
              <a:t>transforms.RandomRotation</a:t>
            </a:r>
            <a:r>
              <a:rPr lang="en-US" dirty="0">
                <a:solidFill>
                  <a:schemeClr val="tx1"/>
                </a:solidFill>
                <a:latin typeface="Calibri" panose="020F0502020204030204" pitchFamily="34" charset="0"/>
                <a:cs typeface="Calibri" panose="020F0502020204030204" pitchFamily="34" charset="0"/>
              </a:rPr>
              <a:t>(45)</a:t>
            </a:r>
          </a:p>
          <a:p>
            <a:pPr marL="171450" indent="-171450">
              <a:buFont typeface="Arial" panose="020B0604020202020204" pitchFamily="34" charset="0"/>
              <a:buChar char="•"/>
            </a:pPr>
            <a:r>
              <a:rPr lang="en-US" dirty="0" err="1">
                <a:solidFill>
                  <a:schemeClr val="tx1"/>
                </a:solidFill>
                <a:latin typeface="Calibri" panose="020F0502020204030204" pitchFamily="34" charset="0"/>
                <a:cs typeface="Calibri" panose="020F0502020204030204" pitchFamily="34" charset="0"/>
              </a:rPr>
              <a:t>transforms.ColorJitter</a:t>
            </a:r>
            <a:r>
              <a:rPr lang="en-US" dirty="0">
                <a:solidFill>
                  <a:schemeClr val="tx1"/>
                </a:solidFill>
                <a:latin typeface="Calibri" panose="020F0502020204030204" pitchFamily="34" charset="0"/>
                <a:cs typeface="Calibri" panose="020F0502020204030204" pitchFamily="34" charset="0"/>
              </a:rPr>
              <a:t>(brightness=0.4, contrast=0.4, saturation=0.4, hue=0.2)</a:t>
            </a:r>
          </a:p>
          <a:p>
            <a:endParaRPr lang="en-US"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58FB323-8595-4406-A3D7-6EF1E6730E98}"/>
              </a:ext>
            </a:extLst>
          </p:cNvPr>
          <p:cNvSpPr txBox="1"/>
          <p:nvPr/>
        </p:nvSpPr>
        <p:spPr>
          <a:xfrm>
            <a:off x="641984" y="1301931"/>
            <a:ext cx="8448675" cy="738664"/>
          </a:xfrm>
          <a:prstGeom prst="rect">
            <a:avLst/>
          </a:prstGeom>
          <a:noFill/>
        </p:spPr>
        <p:txBody>
          <a:bodyPr wrap="square">
            <a:spAutoFit/>
          </a:bodyPr>
          <a:lstStyle/>
          <a:p>
            <a:pPr marL="171450" indent="-171450">
              <a:buFont typeface="Arial" panose="020B0604020202020204" pitchFamily="34" charset="0"/>
              <a:buChar char="•"/>
            </a:pPr>
            <a:r>
              <a:rPr lang="en-US" dirty="0" err="1">
                <a:solidFill>
                  <a:schemeClr val="tx1"/>
                </a:solidFill>
                <a:latin typeface="Calibri" panose="020F0502020204030204" pitchFamily="34" charset="0"/>
                <a:cs typeface="Calibri" panose="020F0502020204030204" pitchFamily="34" charset="0"/>
              </a:rPr>
              <a:t>transforms.Resize</a:t>
            </a:r>
            <a:r>
              <a:rPr lang="en-US" dirty="0">
                <a:solidFill>
                  <a:schemeClr val="tx1"/>
                </a:solidFill>
                <a:latin typeface="Calibri" panose="020F0502020204030204" pitchFamily="34" charset="0"/>
                <a:cs typeface="Calibri" panose="020F0502020204030204" pitchFamily="34" charset="0"/>
              </a:rPr>
              <a:t>((</a:t>
            </a:r>
            <a:r>
              <a:rPr lang="en-US" dirty="0" err="1">
                <a:solidFill>
                  <a:schemeClr val="tx1"/>
                </a:solidFill>
                <a:latin typeface="Calibri" panose="020F0502020204030204" pitchFamily="34" charset="0"/>
                <a:cs typeface="Calibri" panose="020F0502020204030204" pitchFamily="34" charset="0"/>
              </a:rPr>
              <a:t>max_height</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max_width</a:t>
            </a:r>
            <a:r>
              <a:rPr lang="en-US" dirty="0">
                <a:solidFill>
                  <a:schemeClr val="tx1"/>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dirty="0" err="1">
                <a:solidFill>
                  <a:schemeClr val="tx1"/>
                </a:solidFill>
                <a:latin typeface="Calibri" panose="020F0502020204030204" pitchFamily="34" charset="0"/>
                <a:cs typeface="Calibri" panose="020F0502020204030204" pitchFamily="34" charset="0"/>
              </a:rPr>
              <a:t>transforms.ToTensor</a:t>
            </a:r>
            <a:r>
              <a:rPr lang="en-US" dirty="0">
                <a:solidFill>
                  <a:schemeClr val="tx1"/>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dirty="0" err="1">
                <a:solidFill>
                  <a:schemeClr val="tx1"/>
                </a:solidFill>
                <a:latin typeface="Calibri" panose="020F0502020204030204" pitchFamily="34" charset="0"/>
                <a:cs typeface="Calibri" panose="020F0502020204030204" pitchFamily="34" charset="0"/>
              </a:rPr>
              <a:t>transforms.Normalize</a:t>
            </a:r>
            <a:r>
              <a:rPr lang="en-US" dirty="0">
                <a:solidFill>
                  <a:schemeClr val="tx1"/>
                </a:solidFill>
                <a:latin typeface="Calibri" panose="020F0502020204030204" pitchFamily="34" charset="0"/>
                <a:cs typeface="Calibri" panose="020F0502020204030204" pitchFamily="34" charset="0"/>
              </a:rPr>
              <a:t>((0.5, 0.5, 0.5), (0.5, 0.5, 0.5)) # To stabilize training and ensures consistent input ranges</a:t>
            </a:r>
            <a:endParaRPr lang="en-US" dirty="0"/>
          </a:p>
        </p:txBody>
      </p:sp>
      <p:sp>
        <p:nvSpPr>
          <p:cNvPr id="8" name="Google Shape;306;p41">
            <a:extLst>
              <a:ext uri="{FF2B5EF4-FFF2-40B4-BE49-F238E27FC236}">
                <a16:creationId xmlns:a16="http://schemas.microsoft.com/office/drawing/2014/main" id="{9843E9B5-DCAE-4315-9357-17F0EEFAAE1E}"/>
              </a:ext>
            </a:extLst>
          </p:cNvPr>
          <p:cNvSpPr txBox="1">
            <a:spLocks/>
          </p:cNvSpPr>
          <p:nvPr/>
        </p:nvSpPr>
        <p:spPr>
          <a:xfrm>
            <a:off x="808350" y="2256331"/>
            <a:ext cx="767970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Data Augmentation</a:t>
            </a:r>
          </a:p>
        </p:txBody>
      </p:sp>
    </p:spTree>
    <p:extLst>
      <p:ext uri="{BB962C8B-B14F-4D97-AF65-F5344CB8AC3E}">
        <p14:creationId xmlns:p14="http://schemas.microsoft.com/office/powerpoint/2010/main" val="184310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137160" y="302667"/>
            <a:ext cx="886968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K-Fold Cross-Validation</a:t>
            </a:r>
          </a:p>
        </p:txBody>
      </p:sp>
      <p:sp>
        <p:nvSpPr>
          <p:cNvPr id="6" name="TextBox 5">
            <a:extLst>
              <a:ext uri="{FF2B5EF4-FFF2-40B4-BE49-F238E27FC236}">
                <a16:creationId xmlns:a16="http://schemas.microsoft.com/office/drawing/2014/main" id="{706AC6B4-8911-4F64-BDEE-F227DE971682}"/>
              </a:ext>
            </a:extLst>
          </p:cNvPr>
          <p:cNvSpPr txBox="1"/>
          <p:nvPr/>
        </p:nvSpPr>
        <p:spPr>
          <a:xfrm>
            <a:off x="679625" y="2419978"/>
            <a:ext cx="4575810" cy="1600438"/>
          </a:xfrm>
          <a:prstGeom prst="rect">
            <a:avLst/>
          </a:prstGeom>
          <a:noFill/>
        </p:spPr>
        <p:txBody>
          <a:bodyPr wrap="square">
            <a:spAutoFit/>
          </a:bodyPr>
          <a:lstStyle/>
          <a:p>
            <a:r>
              <a:rPr lang="en-US" dirty="0"/>
              <a:t>What is K-fold Cross-Validation?</a:t>
            </a:r>
          </a:p>
          <a:p>
            <a:endParaRPr lang="en-US" dirty="0"/>
          </a:p>
          <a:p>
            <a:r>
              <a:rPr lang="en-US" dirty="0"/>
              <a:t>Why Stratified K-fold cross-validation?</a:t>
            </a:r>
          </a:p>
          <a:p>
            <a:endParaRPr lang="en-US" dirty="0"/>
          </a:p>
          <a:p>
            <a:r>
              <a:rPr lang="en-US" dirty="0"/>
              <a:t>Benefits of using Stratified K-fold.</a:t>
            </a:r>
          </a:p>
          <a:p>
            <a:endParaRPr lang="en-US" dirty="0"/>
          </a:p>
          <a:p>
            <a:endParaRPr lang="en-US" dirty="0"/>
          </a:p>
        </p:txBody>
      </p:sp>
      <p:grpSp>
        <p:nvGrpSpPr>
          <p:cNvPr id="43" name="Group 42">
            <a:extLst>
              <a:ext uri="{FF2B5EF4-FFF2-40B4-BE49-F238E27FC236}">
                <a16:creationId xmlns:a16="http://schemas.microsoft.com/office/drawing/2014/main" id="{E068EAD7-CEAC-4F08-9669-C8DF18BB0159}"/>
              </a:ext>
            </a:extLst>
          </p:cNvPr>
          <p:cNvGrpSpPr/>
          <p:nvPr/>
        </p:nvGrpSpPr>
        <p:grpSpPr>
          <a:xfrm>
            <a:off x="5044744" y="1235660"/>
            <a:ext cx="4099256" cy="3055794"/>
            <a:chOff x="5052060" y="848923"/>
            <a:chExt cx="4567207" cy="3362673"/>
          </a:xfrm>
        </p:grpSpPr>
        <p:sp>
          <p:nvSpPr>
            <p:cNvPr id="8" name="Rectangle 7">
              <a:extLst>
                <a:ext uri="{FF2B5EF4-FFF2-40B4-BE49-F238E27FC236}">
                  <a16:creationId xmlns:a16="http://schemas.microsoft.com/office/drawing/2014/main" id="{07F24748-1F9E-45BD-A1A9-4C6B63B7A07E}"/>
                </a:ext>
              </a:extLst>
            </p:cNvPr>
            <p:cNvSpPr/>
            <p:nvPr/>
          </p:nvSpPr>
          <p:spPr>
            <a:xfrm>
              <a:off x="8100060" y="1402199"/>
              <a:ext cx="762000" cy="380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231B2F-CADE-44B1-8FF3-E41BFC2ED942}"/>
                </a:ext>
              </a:extLst>
            </p:cNvPr>
            <p:cNvSpPr/>
            <p:nvPr/>
          </p:nvSpPr>
          <p:spPr>
            <a:xfrm>
              <a:off x="7338060" y="1402199"/>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D44989-0A60-4E02-9D7E-96FD14D8470F}"/>
                </a:ext>
              </a:extLst>
            </p:cNvPr>
            <p:cNvSpPr/>
            <p:nvPr/>
          </p:nvSpPr>
          <p:spPr>
            <a:xfrm>
              <a:off x="6576060" y="1402198"/>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8A77B8-CA71-4181-B694-032984544377}"/>
                </a:ext>
              </a:extLst>
            </p:cNvPr>
            <p:cNvSpPr/>
            <p:nvPr/>
          </p:nvSpPr>
          <p:spPr>
            <a:xfrm>
              <a:off x="5814060" y="1402198"/>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4BFD81-0BCE-47A9-8246-145211022BCC}"/>
                </a:ext>
              </a:extLst>
            </p:cNvPr>
            <p:cNvSpPr/>
            <p:nvPr/>
          </p:nvSpPr>
          <p:spPr>
            <a:xfrm>
              <a:off x="5052060" y="1402198"/>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0197D0-B27F-4694-B2E9-07CEECF8A163}"/>
                </a:ext>
              </a:extLst>
            </p:cNvPr>
            <p:cNvSpPr/>
            <p:nvPr/>
          </p:nvSpPr>
          <p:spPr>
            <a:xfrm>
              <a:off x="8100060" y="2027039"/>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1F8517-5A76-4D3D-921D-E261568F6158}"/>
                </a:ext>
              </a:extLst>
            </p:cNvPr>
            <p:cNvSpPr/>
            <p:nvPr/>
          </p:nvSpPr>
          <p:spPr>
            <a:xfrm>
              <a:off x="6576060" y="2027038"/>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E73F7F1-D673-4D94-931F-8A692F7BCFB9}"/>
                </a:ext>
              </a:extLst>
            </p:cNvPr>
            <p:cNvSpPr/>
            <p:nvPr/>
          </p:nvSpPr>
          <p:spPr>
            <a:xfrm>
              <a:off x="5814060" y="2027038"/>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011669-C614-4E88-875B-8C510B3D19B6}"/>
                </a:ext>
              </a:extLst>
            </p:cNvPr>
            <p:cNvSpPr/>
            <p:nvPr/>
          </p:nvSpPr>
          <p:spPr>
            <a:xfrm>
              <a:off x="5052060" y="2027038"/>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FEA260-AEEE-4017-899F-3A4561E42A37}"/>
                </a:ext>
              </a:extLst>
            </p:cNvPr>
            <p:cNvSpPr/>
            <p:nvPr/>
          </p:nvSpPr>
          <p:spPr>
            <a:xfrm>
              <a:off x="8100060" y="2651878"/>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F56BE0-EE15-4C74-A95C-71743833475A}"/>
                </a:ext>
              </a:extLst>
            </p:cNvPr>
            <p:cNvSpPr/>
            <p:nvPr/>
          </p:nvSpPr>
          <p:spPr>
            <a:xfrm>
              <a:off x="7338060" y="2651878"/>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88B5A95-A230-40D0-B135-8150487A861A}"/>
                </a:ext>
              </a:extLst>
            </p:cNvPr>
            <p:cNvSpPr/>
            <p:nvPr/>
          </p:nvSpPr>
          <p:spPr>
            <a:xfrm>
              <a:off x="5814060" y="2651877"/>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DCFF913-4013-41AA-9835-729D1CCF29FB}"/>
                </a:ext>
              </a:extLst>
            </p:cNvPr>
            <p:cNvSpPr/>
            <p:nvPr/>
          </p:nvSpPr>
          <p:spPr>
            <a:xfrm>
              <a:off x="5052060" y="2651877"/>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E3C8FF7-7AF8-497D-9E50-613F2D7DD76F}"/>
                </a:ext>
              </a:extLst>
            </p:cNvPr>
            <p:cNvSpPr/>
            <p:nvPr/>
          </p:nvSpPr>
          <p:spPr>
            <a:xfrm>
              <a:off x="8100060" y="3241295"/>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E26D315-5442-46C7-9A63-67E35D69E6FC}"/>
                </a:ext>
              </a:extLst>
            </p:cNvPr>
            <p:cNvSpPr/>
            <p:nvPr/>
          </p:nvSpPr>
          <p:spPr>
            <a:xfrm>
              <a:off x="7338060" y="3241295"/>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15E08B6-B85C-4609-A69D-704F11AB5B2D}"/>
                </a:ext>
              </a:extLst>
            </p:cNvPr>
            <p:cNvSpPr/>
            <p:nvPr/>
          </p:nvSpPr>
          <p:spPr>
            <a:xfrm>
              <a:off x="6576060" y="3241294"/>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16B937B-8C22-43A6-8A9A-0343A780D2DD}"/>
                </a:ext>
              </a:extLst>
            </p:cNvPr>
            <p:cNvSpPr/>
            <p:nvPr/>
          </p:nvSpPr>
          <p:spPr>
            <a:xfrm>
              <a:off x="5052060" y="3241294"/>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ACE0D8A-B953-4F35-9D8F-B9378CDAAC3A}"/>
                </a:ext>
              </a:extLst>
            </p:cNvPr>
            <p:cNvSpPr/>
            <p:nvPr/>
          </p:nvSpPr>
          <p:spPr>
            <a:xfrm>
              <a:off x="8100060" y="3830715"/>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F11B64F-FDDB-44C2-BB63-E44D6AFD4933}"/>
                </a:ext>
              </a:extLst>
            </p:cNvPr>
            <p:cNvSpPr/>
            <p:nvPr/>
          </p:nvSpPr>
          <p:spPr>
            <a:xfrm>
              <a:off x="7338060" y="3830715"/>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667DF40-E3F8-4B32-8317-47A20C5F998D}"/>
                </a:ext>
              </a:extLst>
            </p:cNvPr>
            <p:cNvSpPr/>
            <p:nvPr/>
          </p:nvSpPr>
          <p:spPr>
            <a:xfrm>
              <a:off x="6576060" y="3830714"/>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AE6BBA6-5397-43BB-82B0-A79B3EDF1A0D}"/>
                </a:ext>
              </a:extLst>
            </p:cNvPr>
            <p:cNvSpPr/>
            <p:nvPr/>
          </p:nvSpPr>
          <p:spPr>
            <a:xfrm>
              <a:off x="5814060" y="3830714"/>
              <a:ext cx="762000" cy="38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B1C2E88-5D30-49DE-A5E5-4412277EB690}"/>
                </a:ext>
              </a:extLst>
            </p:cNvPr>
            <p:cNvSpPr/>
            <p:nvPr/>
          </p:nvSpPr>
          <p:spPr>
            <a:xfrm>
              <a:off x="7338060" y="2027037"/>
              <a:ext cx="762000" cy="380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32C0ABA-5A19-47AC-AD75-F2856A57B1C3}"/>
                </a:ext>
              </a:extLst>
            </p:cNvPr>
            <p:cNvSpPr/>
            <p:nvPr/>
          </p:nvSpPr>
          <p:spPr>
            <a:xfrm>
              <a:off x="6576060" y="2651876"/>
              <a:ext cx="762000" cy="380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B0B4C49-B638-46D4-A3BB-1137065E78C4}"/>
                </a:ext>
              </a:extLst>
            </p:cNvPr>
            <p:cNvSpPr/>
            <p:nvPr/>
          </p:nvSpPr>
          <p:spPr>
            <a:xfrm>
              <a:off x="5814060" y="3241294"/>
              <a:ext cx="762000" cy="380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EBDBFC9-15FD-4FB5-B43B-9C47832B5EF2}"/>
                </a:ext>
              </a:extLst>
            </p:cNvPr>
            <p:cNvSpPr/>
            <p:nvPr/>
          </p:nvSpPr>
          <p:spPr>
            <a:xfrm>
              <a:off x="5052060" y="3830713"/>
              <a:ext cx="762000" cy="380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a:extLst>
                <a:ext uri="{FF2B5EF4-FFF2-40B4-BE49-F238E27FC236}">
                  <a16:creationId xmlns:a16="http://schemas.microsoft.com/office/drawing/2014/main" id="{66BF5AC3-CFB0-40CE-B9CF-7CDFD9193CBF}"/>
                </a:ext>
              </a:extLst>
            </p:cNvPr>
            <p:cNvSpPr/>
            <p:nvPr/>
          </p:nvSpPr>
          <p:spPr>
            <a:xfrm rot="5400000">
              <a:off x="6491003" y="-269183"/>
              <a:ext cx="178555" cy="3039560"/>
            </a:xfrm>
            <a:prstGeom prst="leftBrace">
              <a:avLst>
                <a:gd name="adj1" fmla="val 131240"/>
                <a:gd name="adj2" fmla="val 485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Left Brace 40">
              <a:extLst>
                <a:ext uri="{FF2B5EF4-FFF2-40B4-BE49-F238E27FC236}">
                  <a16:creationId xmlns:a16="http://schemas.microsoft.com/office/drawing/2014/main" id="{EC1CC260-F603-4324-8B1F-F311B6C0DF86}"/>
                </a:ext>
              </a:extLst>
            </p:cNvPr>
            <p:cNvSpPr/>
            <p:nvPr/>
          </p:nvSpPr>
          <p:spPr>
            <a:xfrm rot="5400000">
              <a:off x="8391781" y="866518"/>
              <a:ext cx="178555" cy="761999"/>
            </a:xfrm>
            <a:prstGeom prst="leftBrace">
              <a:avLst>
                <a:gd name="adj1" fmla="val 131240"/>
                <a:gd name="adj2" fmla="val 485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62609A7D-9A17-44BA-8AF6-F5F70C60B860}"/>
                </a:ext>
              </a:extLst>
            </p:cNvPr>
            <p:cNvSpPr txBox="1"/>
            <p:nvPr/>
          </p:nvSpPr>
          <p:spPr>
            <a:xfrm>
              <a:off x="6000115" y="858937"/>
              <a:ext cx="1132205" cy="276999"/>
            </a:xfrm>
            <a:prstGeom prst="rect">
              <a:avLst/>
            </a:prstGeom>
            <a:noFill/>
          </p:spPr>
          <p:txBody>
            <a:bodyPr wrap="square" rtlCol="0">
              <a:spAutoFit/>
            </a:bodyPr>
            <a:lstStyle/>
            <a:p>
              <a:pPr algn="ctr"/>
              <a:r>
                <a:rPr lang="en-US" sz="1200" dirty="0"/>
                <a:t>Training set</a:t>
              </a:r>
            </a:p>
          </p:txBody>
        </p:sp>
        <p:sp>
          <p:nvSpPr>
            <p:cNvPr id="42" name="TextBox 41">
              <a:extLst>
                <a:ext uri="{FF2B5EF4-FFF2-40B4-BE49-F238E27FC236}">
                  <a16:creationId xmlns:a16="http://schemas.microsoft.com/office/drawing/2014/main" id="{6FE715A3-37CC-4ED7-ABF1-FE0B5DF727E1}"/>
                </a:ext>
              </a:extLst>
            </p:cNvPr>
            <p:cNvSpPr txBox="1"/>
            <p:nvPr/>
          </p:nvSpPr>
          <p:spPr>
            <a:xfrm>
              <a:off x="8065768" y="848923"/>
              <a:ext cx="873405" cy="276999"/>
            </a:xfrm>
            <a:prstGeom prst="rect">
              <a:avLst/>
            </a:prstGeom>
            <a:noFill/>
          </p:spPr>
          <p:txBody>
            <a:bodyPr wrap="square" rtlCol="0">
              <a:spAutoFit/>
            </a:bodyPr>
            <a:lstStyle/>
            <a:p>
              <a:pPr algn="ctr"/>
              <a:r>
                <a:rPr lang="en-US" sz="1200" dirty="0"/>
                <a:t>Test set</a:t>
              </a:r>
            </a:p>
          </p:txBody>
        </p:sp>
        <p:sp>
          <p:nvSpPr>
            <p:cNvPr id="44" name="Left Brace 43">
              <a:extLst>
                <a:ext uri="{FF2B5EF4-FFF2-40B4-BE49-F238E27FC236}">
                  <a16:creationId xmlns:a16="http://schemas.microsoft.com/office/drawing/2014/main" id="{C04FFEB8-B838-43BF-A864-B88A4CAD4B86}"/>
                </a:ext>
              </a:extLst>
            </p:cNvPr>
            <p:cNvSpPr/>
            <p:nvPr/>
          </p:nvSpPr>
          <p:spPr>
            <a:xfrm rot="10800000">
              <a:off x="8939172" y="1412414"/>
              <a:ext cx="387708" cy="2799179"/>
            </a:xfrm>
            <a:prstGeom prst="leftBrace">
              <a:avLst>
                <a:gd name="adj1" fmla="val 51995"/>
                <a:gd name="adj2" fmla="val 485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TextBox 75">
              <a:extLst>
                <a:ext uri="{FF2B5EF4-FFF2-40B4-BE49-F238E27FC236}">
                  <a16:creationId xmlns:a16="http://schemas.microsoft.com/office/drawing/2014/main" id="{11D60DF5-6A8F-42E7-995C-278474E5C003}"/>
                </a:ext>
              </a:extLst>
            </p:cNvPr>
            <p:cNvSpPr txBox="1"/>
            <p:nvPr/>
          </p:nvSpPr>
          <p:spPr>
            <a:xfrm rot="5400000">
              <a:off x="8850215" y="2767080"/>
              <a:ext cx="1261105" cy="276999"/>
            </a:xfrm>
            <a:prstGeom prst="rect">
              <a:avLst/>
            </a:prstGeom>
            <a:noFill/>
          </p:spPr>
          <p:txBody>
            <a:bodyPr wrap="square" rtlCol="0">
              <a:spAutoFit/>
            </a:bodyPr>
            <a:lstStyle/>
            <a:p>
              <a:pPr algn="ctr"/>
              <a:r>
                <a:rPr lang="en-US" sz="1200" dirty="0"/>
                <a:t>K Iterations</a:t>
              </a:r>
            </a:p>
          </p:txBody>
        </p:sp>
      </p:grpSp>
    </p:spTree>
    <p:extLst>
      <p:ext uri="{BB962C8B-B14F-4D97-AF65-F5344CB8AC3E}">
        <p14:creationId xmlns:p14="http://schemas.microsoft.com/office/powerpoint/2010/main" val="211977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137160" y="327863"/>
            <a:ext cx="886968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Weighted Sampling</a:t>
            </a:r>
          </a:p>
        </p:txBody>
      </p:sp>
      <p:pic>
        <p:nvPicPr>
          <p:cNvPr id="2050" name="Picture 2" descr="The Correct Treatment of Sampling Weights in Statistical Tests - Displayr">
            <a:extLst>
              <a:ext uri="{FF2B5EF4-FFF2-40B4-BE49-F238E27FC236}">
                <a16:creationId xmlns:a16="http://schemas.microsoft.com/office/drawing/2014/main" id="{4CC659C5-B474-4996-B43F-07951096A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14824"/>
            <a:ext cx="4572000" cy="2814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CC13A2-695B-42EE-9FC4-3F053F925A52}"/>
              </a:ext>
            </a:extLst>
          </p:cNvPr>
          <p:cNvSpPr txBox="1"/>
          <p:nvPr/>
        </p:nvSpPr>
        <p:spPr>
          <a:xfrm>
            <a:off x="-3810" y="1309866"/>
            <a:ext cx="4575810" cy="738664"/>
          </a:xfrm>
          <a:prstGeom prst="rect">
            <a:avLst/>
          </a:prstGeom>
          <a:noFill/>
        </p:spPr>
        <p:txBody>
          <a:bodyPr wrap="square">
            <a:spAutoFit/>
          </a:bodyPr>
          <a:lstStyle/>
          <a:p>
            <a:pPr algn="l"/>
            <a:r>
              <a:rPr lang="en-US" b="1" i="0" dirty="0">
                <a:effectLst/>
                <a:latin typeface="Söhne"/>
              </a:rPr>
              <a:t>Why should it be used?</a:t>
            </a:r>
          </a:p>
          <a:p>
            <a:br>
              <a:rPr lang="en-US" dirty="0"/>
            </a:br>
            <a:endParaRPr lang="en-US" dirty="0"/>
          </a:p>
        </p:txBody>
      </p:sp>
      <p:sp>
        <p:nvSpPr>
          <p:cNvPr id="10" name="TextBox 9">
            <a:extLst>
              <a:ext uri="{FF2B5EF4-FFF2-40B4-BE49-F238E27FC236}">
                <a16:creationId xmlns:a16="http://schemas.microsoft.com/office/drawing/2014/main" id="{A8AD13FE-D623-460F-98C3-F3CFF782A961}"/>
              </a:ext>
            </a:extLst>
          </p:cNvPr>
          <p:cNvSpPr txBox="1"/>
          <p:nvPr/>
        </p:nvSpPr>
        <p:spPr>
          <a:xfrm>
            <a:off x="137160" y="1679198"/>
            <a:ext cx="4575810" cy="1785104"/>
          </a:xfrm>
          <a:prstGeom prst="rect">
            <a:avLst/>
          </a:prstGeom>
          <a:noFill/>
        </p:spPr>
        <p:txBody>
          <a:bodyPr wrap="square">
            <a:spAutoFit/>
          </a:bodyPr>
          <a:lstStyle/>
          <a:p>
            <a:pPr algn="l"/>
            <a:r>
              <a:rPr lang="en-US" b="1" i="0" dirty="0">
                <a:effectLst/>
                <a:latin typeface="Söhne"/>
              </a:rPr>
              <a:t>Imbalanced Dataset: </a:t>
            </a:r>
          </a:p>
          <a:p>
            <a:pPr algn="l"/>
            <a:r>
              <a:rPr lang="en-US" sz="1200" i="0" dirty="0">
                <a:effectLst/>
                <a:latin typeface="Söhne"/>
              </a:rPr>
              <a:t>Applying a naive classification would led to bias</a:t>
            </a:r>
          </a:p>
          <a:p>
            <a:pPr algn="l"/>
            <a:endParaRPr lang="en-US" b="1" i="0" dirty="0">
              <a:effectLst/>
              <a:latin typeface="Söhne"/>
            </a:endParaRPr>
          </a:p>
          <a:p>
            <a:pPr algn="l"/>
            <a:r>
              <a:rPr lang="en-US" b="1" i="0" dirty="0">
                <a:effectLst/>
                <a:latin typeface="Söhne"/>
              </a:rPr>
              <a:t>Minority Class Importance: </a:t>
            </a:r>
          </a:p>
          <a:p>
            <a:pPr lvl="1"/>
            <a:r>
              <a:rPr lang="en-US" sz="1200" i="0" dirty="0">
                <a:effectLst/>
                <a:latin typeface="Söhne"/>
              </a:rPr>
              <a:t>It is crucial to correctly identify samples from the minority classes.</a:t>
            </a:r>
          </a:p>
          <a:p>
            <a:pPr algn="l"/>
            <a:endParaRPr lang="en-US" b="1" i="0" dirty="0">
              <a:effectLst/>
              <a:latin typeface="Söhne"/>
            </a:endParaRPr>
          </a:p>
          <a:p>
            <a:pPr algn="l"/>
            <a:r>
              <a:rPr lang="en-US" b="1" i="0" dirty="0">
                <a:effectLst/>
                <a:latin typeface="Söhne"/>
              </a:rPr>
              <a:t>Performance Improvement: </a:t>
            </a:r>
          </a:p>
          <a:p>
            <a:pPr algn="l"/>
            <a:r>
              <a:rPr lang="en-US" sz="1200" i="0" dirty="0">
                <a:effectLst/>
                <a:latin typeface="Söhne"/>
              </a:rPr>
              <a:t>Mitigating the issue of class imbalance</a:t>
            </a:r>
            <a:endParaRPr lang="en-US" sz="1200" dirty="0"/>
          </a:p>
        </p:txBody>
      </p:sp>
      <p:sp>
        <p:nvSpPr>
          <p:cNvPr id="11" name="TextBox 10">
            <a:extLst>
              <a:ext uri="{FF2B5EF4-FFF2-40B4-BE49-F238E27FC236}">
                <a16:creationId xmlns:a16="http://schemas.microsoft.com/office/drawing/2014/main" id="{D2E3583A-9647-40BD-AA72-5AF39124AE97}"/>
              </a:ext>
            </a:extLst>
          </p:cNvPr>
          <p:cNvSpPr txBox="1"/>
          <p:nvPr/>
        </p:nvSpPr>
        <p:spPr>
          <a:xfrm>
            <a:off x="3697689" y="1273099"/>
            <a:ext cx="1444879" cy="738664"/>
          </a:xfrm>
          <a:prstGeom prst="rect">
            <a:avLst/>
          </a:prstGeom>
          <a:noFill/>
        </p:spPr>
        <p:txBody>
          <a:bodyPr wrap="square">
            <a:spAutoFit/>
          </a:bodyPr>
          <a:lstStyle/>
          <a:p>
            <a:pPr algn="ctr"/>
            <a:r>
              <a:rPr lang="en-US" b="1" i="0" dirty="0">
                <a:effectLst/>
                <a:latin typeface="Söhne"/>
              </a:rPr>
              <a:t>With vs Without</a:t>
            </a:r>
          </a:p>
          <a:p>
            <a:pPr algn="ctr"/>
            <a:br>
              <a:rPr lang="en-US" dirty="0"/>
            </a:br>
            <a:endParaRPr lang="en-US" dirty="0"/>
          </a:p>
        </p:txBody>
      </p:sp>
      <p:sp>
        <p:nvSpPr>
          <p:cNvPr id="6" name="AutoShape 4">
            <a:extLst>
              <a:ext uri="{FF2B5EF4-FFF2-40B4-BE49-F238E27FC236}">
                <a16:creationId xmlns:a16="http://schemas.microsoft.com/office/drawing/2014/main" id="{E53A48ED-45B5-4C59-AA84-7D0801DEA93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2C8325D4-3ABD-47F6-9A29-FAE0B7847DC5}"/>
              </a:ext>
            </a:extLst>
          </p:cNvPr>
          <p:cNvPicPr>
            <a:picLocks noChangeAspect="1"/>
          </p:cNvPicPr>
          <p:nvPr/>
        </p:nvPicPr>
        <p:blipFill>
          <a:blip r:embed="rId4"/>
          <a:stretch>
            <a:fillRect/>
          </a:stretch>
        </p:blipFill>
        <p:spPr>
          <a:xfrm>
            <a:off x="4901157" y="1570918"/>
            <a:ext cx="3372342" cy="3372342"/>
          </a:xfrm>
          <a:prstGeom prst="rect">
            <a:avLst/>
          </a:prstGeom>
        </p:spPr>
      </p:pic>
      <p:pic>
        <p:nvPicPr>
          <p:cNvPr id="14" name="Picture 13">
            <a:extLst>
              <a:ext uri="{FF2B5EF4-FFF2-40B4-BE49-F238E27FC236}">
                <a16:creationId xmlns:a16="http://schemas.microsoft.com/office/drawing/2014/main" id="{59D6BD8A-09DF-471A-9AAD-3A7E1380E432}"/>
              </a:ext>
            </a:extLst>
          </p:cNvPr>
          <p:cNvPicPr>
            <a:picLocks noChangeAspect="1"/>
          </p:cNvPicPr>
          <p:nvPr/>
        </p:nvPicPr>
        <p:blipFill>
          <a:blip r:embed="rId5"/>
          <a:stretch>
            <a:fillRect/>
          </a:stretch>
        </p:blipFill>
        <p:spPr>
          <a:xfrm>
            <a:off x="659796" y="1570918"/>
            <a:ext cx="3372341" cy="3372341"/>
          </a:xfrm>
          <a:prstGeom prst="rect">
            <a:avLst/>
          </a:prstGeom>
        </p:spPr>
      </p:pic>
    </p:spTree>
    <p:extLst>
      <p:ext uri="{BB962C8B-B14F-4D97-AF65-F5344CB8AC3E}">
        <p14:creationId xmlns:p14="http://schemas.microsoft.com/office/powerpoint/2010/main" val="405469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05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0">
                                            <p:txEl>
                                              <p:pRg st="3" end="3"/>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0">
                                            <p:txEl>
                                              <p:pRg st="6" end="6"/>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0">
                                            <p:txEl>
                                              <p:pRg st="7" end="7"/>
                                            </p:txEl>
                                          </p:spTgt>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uiExpand="1" build="allAtOnce"/>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137160" y="327863"/>
            <a:ext cx="886968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Few Shot Learning</a:t>
            </a:r>
          </a:p>
        </p:txBody>
      </p:sp>
      <p:pic>
        <p:nvPicPr>
          <p:cNvPr id="3080" name="Picture 8" descr="Cross-Domain Few-Shot Learning by Representation Fusion - IARAI">
            <a:extLst>
              <a:ext uri="{FF2B5EF4-FFF2-40B4-BE49-F238E27FC236}">
                <a16:creationId xmlns:a16="http://schemas.microsoft.com/office/drawing/2014/main" id="{694F5849-514D-4F56-87CD-BBA46678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90" y="1054763"/>
            <a:ext cx="7084620" cy="40887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D69C0A7-FB4F-4CD3-8A5A-C8E70FDA39CD}"/>
              </a:ext>
            </a:extLst>
          </p:cNvPr>
          <p:cNvSpPr txBox="1"/>
          <p:nvPr/>
        </p:nvSpPr>
        <p:spPr>
          <a:xfrm>
            <a:off x="7329450" y="4912668"/>
            <a:ext cx="784860" cy="2308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Credit: </a:t>
            </a:r>
            <a:r>
              <a:rPr lang="en-US" sz="900" dirty="0">
                <a:latin typeface="Calibri" panose="020F0502020204030204" pitchFamily="34" charset="0"/>
                <a:cs typeface="Calibri" panose="020F0502020204030204" pitchFamily="34" charset="0"/>
                <a:hlinkClick r:id="rId4"/>
              </a:rPr>
              <a:t>IARAI</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237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137160" y="327863"/>
            <a:ext cx="886968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Ensemble Learning</a:t>
            </a:r>
          </a:p>
        </p:txBody>
      </p:sp>
      <p:sp>
        <p:nvSpPr>
          <p:cNvPr id="19" name="Rectangle: Rounded Corners 18">
            <a:extLst>
              <a:ext uri="{FF2B5EF4-FFF2-40B4-BE49-F238E27FC236}">
                <a16:creationId xmlns:a16="http://schemas.microsoft.com/office/drawing/2014/main" id="{14ED71E8-6850-47B6-9E92-7292556ACB70}"/>
              </a:ext>
            </a:extLst>
          </p:cNvPr>
          <p:cNvSpPr/>
          <p:nvPr/>
        </p:nvSpPr>
        <p:spPr>
          <a:xfrm>
            <a:off x="1377951" y="1227483"/>
            <a:ext cx="6388097" cy="72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Dataset</a:t>
            </a:r>
          </a:p>
        </p:txBody>
      </p:sp>
      <p:sp>
        <p:nvSpPr>
          <p:cNvPr id="20" name="Rectangle: Rounded Corners 19">
            <a:extLst>
              <a:ext uri="{FF2B5EF4-FFF2-40B4-BE49-F238E27FC236}">
                <a16:creationId xmlns:a16="http://schemas.microsoft.com/office/drawing/2014/main" id="{E4A2A371-203C-405D-A15E-66F1F2EF463C}"/>
              </a:ext>
            </a:extLst>
          </p:cNvPr>
          <p:cNvSpPr/>
          <p:nvPr/>
        </p:nvSpPr>
        <p:spPr>
          <a:xfrm>
            <a:off x="1377951" y="2510182"/>
            <a:ext cx="1473200" cy="72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Resnet-50</a:t>
            </a:r>
          </a:p>
        </p:txBody>
      </p:sp>
      <p:sp>
        <p:nvSpPr>
          <p:cNvPr id="21" name="Rectangle: Rounded Corners 20">
            <a:extLst>
              <a:ext uri="{FF2B5EF4-FFF2-40B4-BE49-F238E27FC236}">
                <a16:creationId xmlns:a16="http://schemas.microsoft.com/office/drawing/2014/main" id="{A0E393B9-46EF-4F29-BAF8-43C1616F422B}"/>
              </a:ext>
            </a:extLst>
          </p:cNvPr>
          <p:cNvSpPr/>
          <p:nvPr/>
        </p:nvSpPr>
        <p:spPr>
          <a:xfrm>
            <a:off x="6292847" y="2510182"/>
            <a:ext cx="1473200" cy="72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Inspection V3</a:t>
            </a:r>
          </a:p>
        </p:txBody>
      </p:sp>
      <p:sp>
        <p:nvSpPr>
          <p:cNvPr id="22" name="Rectangle: Rounded Corners 21">
            <a:extLst>
              <a:ext uri="{FF2B5EF4-FFF2-40B4-BE49-F238E27FC236}">
                <a16:creationId xmlns:a16="http://schemas.microsoft.com/office/drawing/2014/main" id="{3CAF868D-C85E-44BD-BDE0-250F33B18DAC}"/>
              </a:ext>
            </a:extLst>
          </p:cNvPr>
          <p:cNvSpPr/>
          <p:nvPr/>
        </p:nvSpPr>
        <p:spPr>
          <a:xfrm>
            <a:off x="4654549" y="2511351"/>
            <a:ext cx="1473200" cy="72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GoogLeLet</a:t>
            </a:r>
            <a:endParaRPr lang="en-US" dirty="0"/>
          </a:p>
        </p:txBody>
      </p:sp>
      <p:sp>
        <p:nvSpPr>
          <p:cNvPr id="23" name="Rectangle: Rounded Corners 22">
            <a:extLst>
              <a:ext uri="{FF2B5EF4-FFF2-40B4-BE49-F238E27FC236}">
                <a16:creationId xmlns:a16="http://schemas.microsoft.com/office/drawing/2014/main" id="{C27D5FCA-AC11-4BF4-A407-E24AF5D3F323}"/>
              </a:ext>
            </a:extLst>
          </p:cNvPr>
          <p:cNvSpPr/>
          <p:nvPr/>
        </p:nvSpPr>
        <p:spPr>
          <a:xfrm>
            <a:off x="3016250" y="2510182"/>
            <a:ext cx="1473200" cy="72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EfficientNet</a:t>
            </a:r>
            <a:r>
              <a:rPr lang="en-US" dirty="0"/>
              <a:t> V2</a:t>
            </a:r>
          </a:p>
        </p:txBody>
      </p:sp>
      <p:sp>
        <p:nvSpPr>
          <p:cNvPr id="24" name="Rectangle: Rounded Corners 23">
            <a:extLst>
              <a:ext uri="{FF2B5EF4-FFF2-40B4-BE49-F238E27FC236}">
                <a16:creationId xmlns:a16="http://schemas.microsoft.com/office/drawing/2014/main" id="{E99DA44D-F075-4EC6-B36E-5393C4B423FD}"/>
              </a:ext>
            </a:extLst>
          </p:cNvPr>
          <p:cNvSpPr/>
          <p:nvPr/>
        </p:nvSpPr>
        <p:spPr>
          <a:xfrm>
            <a:off x="1377950" y="3801258"/>
            <a:ext cx="6388097" cy="72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Combine</a:t>
            </a:r>
          </a:p>
        </p:txBody>
      </p:sp>
      <p:cxnSp>
        <p:nvCxnSpPr>
          <p:cNvPr id="26" name="Straight Arrow Connector 25">
            <a:extLst>
              <a:ext uri="{FF2B5EF4-FFF2-40B4-BE49-F238E27FC236}">
                <a16:creationId xmlns:a16="http://schemas.microsoft.com/office/drawing/2014/main" id="{E0D850AF-F66F-44E8-9427-6ACAF92A2F5A}"/>
              </a:ext>
            </a:extLst>
          </p:cNvPr>
          <p:cNvCxnSpPr>
            <a:stCxn id="19" idx="2"/>
            <a:endCxn id="20" idx="0"/>
          </p:cNvCxnSpPr>
          <p:nvPr/>
        </p:nvCxnSpPr>
        <p:spPr>
          <a:xfrm flipH="1">
            <a:off x="2114551" y="1954383"/>
            <a:ext cx="2457449" cy="555799"/>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0F234A6-9BF5-471A-B1FD-A5016D87ED0D}"/>
              </a:ext>
            </a:extLst>
          </p:cNvPr>
          <p:cNvCxnSpPr>
            <a:stCxn id="19" idx="2"/>
            <a:endCxn id="23" idx="0"/>
          </p:cNvCxnSpPr>
          <p:nvPr/>
        </p:nvCxnSpPr>
        <p:spPr>
          <a:xfrm flipH="1">
            <a:off x="3752850" y="1954383"/>
            <a:ext cx="819150" cy="555799"/>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6ED1515-2098-4B15-AD9A-49FCEF96D98F}"/>
              </a:ext>
            </a:extLst>
          </p:cNvPr>
          <p:cNvCxnSpPr>
            <a:stCxn id="19" idx="2"/>
            <a:endCxn id="22" idx="0"/>
          </p:cNvCxnSpPr>
          <p:nvPr/>
        </p:nvCxnSpPr>
        <p:spPr>
          <a:xfrm>
            <a:off x="4572000" y="1954383"/>
            <a:ext cx="819149" cy="556968"/>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19FDC19-5152-4881-8242-0AB5974007C4}"/>
              </a:ext>
            </a:extLst>
          </p:cNvPr>
          <p:cNvCxnSpPr>
            <a:stCxn id="19" idx="2"/>
            <a:endCxn id="21" idx="0"/>
          </p:cNvCxnSpPr>
          <p:nvPr/>
        </p:nvCxnSpPr>
        <p:spPr>
          <a:xfrm>
            <a:off x="4572000" y="1954383"/>
            <a:ext cx="2457447" cy="555799"/>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AFCCDEF-1FC9-4A15-B4D8-084486356A71}"/>
              </a:ext>
            </a:extLst>
          </p:cNvPr>
          <p:cNvCxnSpPr>
            <a:stCxn id="20" idx="2"/>
            <a:endCxn id="24" idx="0"/>
          </p:cNvCxnSpPr>
          <p:nvPr/>
        </p:nvCxnSpPr>
        <p:spPr>
          <a:xfrm>
            <a:off x="2114551" y="3237082"/>
            <a:ext cx="2457448" cy="564176"/>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E886B66-BAB0-4F13-9BFE-7C3AC2149C33}"/>
              </a:ext>
            </a:extLst>
          </p:cNvPr>
          <p:cNvCxnSpPr>
            <a:stCxn id="23" idx="2"/>
            <a:endCxn id="24" idx="0"/>
          </p:cNvCxnSpPr>
          <p:nvPr/>
        </p:nvCxnSpPr>
        <p:spPr>
          <a:xfrm>
            <a:off x="3752850" y="3237082"/>
            <a:ext cx="819149" cy="564176"/>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2ACB0E4-589A-4D8C-B49A-EA8FC9D9F978}"/>
              </a:ext>
            </a:extLst>
          </p:cNvPr>
          <p:cNvCxnSpPr>
            <a:stCxn id="22" idx="2"/>
            <a:endCxn id="24" idx="0"/>
          </p:cNvCxnSpPr>
          <p:nvPr/>
        </p:nvCxnSpPr>
        <p:spPr>
          <a:xfrm flipH="1">
            <a:off x="4571999" y="3238251"/>
            <a:ext cx="819150" cy="563007"/>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BFF2495-BF52-4BC3-BC99-525DC669F85B}"/>
              </a:ext>
            </a:extLst>
          </p:cNvPr>
          <p:cNvCxnSpPr>
            <a:stCxn id="21" idx="2"/>
            <a:endCxn id="24" idx="0"/>
          </p:cNvCxnSpPr>
          <p:nvPr/>
        </p:nvCxnSpPr>
        <p:spPr>
          <a:xfrm flipH="1">
            <a:off x="4571999" y="3237082"/>
            <a:ext cx="2457448" cy="564176"/>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8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16" name="Google Shape;306;p41">
            <a:extLst>
              <a:ext uri="{FF2B5EF4-FFF2-40B4-BE49-F238E27FC236}">
                <a16:creationId xmlns:a16="http://schemas.microsoft.com/office/drawing/2014/main" id="{7806A28E-EBB1-419B-A742-92C4D7E7CBDD}"/>
              </a:ext>
            </a:extLst>
          </p:cNvPr>
          <p:cNvSpPr txBox="1">
            <a:spLocks/>
          </p:cNvSpPr>
          <p:nvPr/>
        </p:nvSpPr>
        <p:spPr>
          <a:xfrm>
            <a:off x="137160" y="327863"/>
            <a:ext cx="8869680" cy="72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Check Point</a:t>
            </a:r>
          </a:p>
        </p:txBody>
      </p:sp>
      <p:pic>
        <p:nvPicPr>
          <p:cNvPr id="5122" name="Picture 2" descr="4. Model Training Patterns - Machine Learning Design Patterns [Book]">
            <a:extLst>
              <a:ext uri="{FF2B5EF4-FFF2-40B4-BE49-F238E27FC236}">
                <a16:creationId xmlns:a16="http://schemas.microsoft.com/office/drawing/2014/main" id="{54214933-0CBF-4E47-A191-94041D7FC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56" y="1280160"/>
            <a:ext cx="7370888" cy="289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729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eek Elegance - v1">
  <a:themeElements>
    <a:clrScheme name="Simple Light">
      <a:dk1>
        <a:srgbClr val="FFFFFF"/>
      </a:dk1>
      <a:lt1>
        <a:srgbClr val="2563EB"/>
      </a:lt1>
      <a:dk2>
        <a:srgbClr val="F8FAFC"/>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2246</Words>
  <Application>Microsoft Office PowerPoint</Application>
  <PresentationFormat>On-screen Show (16:9)</PresentationFormat>
  <Paragraphs>174</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Söhne</vt:lpstr>
      <vt:lpstr>Poppins</vt:lpstr>
      <vt:lpstr>DM Serif Display</vt:lpstr>
      <vt:lpstr>PT Sans</vt:lpstr>
      <vt:lpstr>Calibri</vt:lpstr>
      <vt:lpstr>Lato Light</vt:lpstr>
      <vt:lpstr>Open Sans Medium</vt:lpstr>
      <vt:lpstr>Arial</vt:lpstr>
      <vt:lpstr>Simple Light</vt:lpstr>
      <vt:lpstr>Sleek Elegance - v1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and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 Asgharpoor</dc:creator>
  <cp:lastModifiedBy>Arman</cp:lastModifiedBy>
  <cp:revision>41</cp:revision>
  <dcterms:modified xsi:type="dcterms:W3CDTF">2023-06-30T13:29:44Z</dcterms:modified>
</cp:coreProperties>
</file>